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50" r:id="rId4"/>
    <p:sldId id="310" r:id="rId5"/>
    <p:sldId id="265" r:id="rId6"/>
    <p:sldId id="289" r:id="rId7"/>
    <p:sldId id="288" r:id="rId8"/>
    <p:sldId id="266" r:id="rId9"/>
    <p:sldId id="270" r:id="rId10"/>
    <p:sldId id="268" r:id="rId11"/>
    <p:sldId id="290" r:id="rId12"/>
    <p:sldId id="291" r:id="rId13"/>
    <p:sldId id="311" r:id="rId14"/>
    <p:sldId id="274" r:id="rId15"/>
    <p:sldId id="276" r:id="rId16"/>
    <p:sldId id="312" r:id="rId17"/>
    <p:sldId id="349" r:id="rId18"/>
    <p:sldId id="278" r:id="rId19"/>
    <p:sldId id="292" r:id="rId20"/>
    <p:sldId id="273" r:id="rId21"/>
    <p:sldId id="293" r:id="rId22"/>
    <p:sldId id="294" r:id="rId23"/>
    <p:sldId id="295" r:id="rId24"/>
    <p:sldId id="351" r:id="rId25"/>
    <p:sldId id="299" r:id="rId26"/>
    <p:sldId id="300" r:id="rId27"/>
    <p:sldId id="301" r:id="rId28"/>
    <p:sldId id="302" r:id="rId29"/>
    <p:sldId id="303" r:id="rId30"/>
    <p:sldId id="304" r:id="rId31"/>
    <p:sldId id="340" r:id="rId32"/>
    <p:sldId id="343" r:id="rId33"/>
    <p:sldId id="342" r:id="rId34"/>
    <p:sldId id="341" r:id="rId35"/>
    <p:sldId id="305" r:id="rId36"/>
    <p:sldId id="307" r:id="rId37"/>
    <p:sldId id="306" r:id="rId38"/>
    <p:sldId id="345" r:id="rId39"/>
    <p:sldId id="344" r:id="rId40"/>
    <p:sldId id="347" r:id="rId41"/>
    <p:sldId id="348" r:id="rId42"/>
    <p:sldId id="346" r:id="rId43"/>
    <p:sldId id="308" r:id="rId44"/>
    <p:sldId id="326" r:id="rId45"/>
    <p:sldId id="327" r:id="rId46"/>
    <p:sldId id="328" r:id="rId47"/>
    <p:sldId id="339" r:id="rId48"/>
    <p:sldId id="281" r:id="rId49"/>
    <p:sldId id="280" r:id="rId50"/>
    <p:sldId id="283" r:id="rId51"/>
    <p:sldId id="279" r:id="rId52"/>
    <p:sldId id="309" r:id="rId53"/>
    <p:sldId id="285" r:id="rId5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ACB9EE-D337-4A5F-B9EE-62BC1AFD7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B5C35E-4FAE-4360-8375-4626129A7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10E88B-89C1-4DAD-A2C0-85183CDB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E48A7C-F9BF-43DF-96DD-F079A23E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4C3EBB-726D-4C99-A951-61FF3F4A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863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C18B9E-5F81-417E-A87D-5F239490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B31561-A3D8-429A-83B7-7892F917A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7DF561-16DB-439B-883F-C94498DD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090EE1-DAFD-4769-ABF5-76649950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72EA07-E80B-4BCC-9B83-CF3A296B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793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37CFE5-C796-4CAD-BE7D-7DDC97113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6ADA7AC-DBBE-4C3E-B6E4-DDFABEE77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73CDB3-7BEE-4AAE-811B-363DE7EA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20B1EF-CF02-4409-9299-23357162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040979-D5DB-47BE-9DA5-12667F8C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639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11AE64-22A4-47BC-8408-3C5493A6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D50404-6B78-4D18-81B2-87C18BE19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540B1C-B83F-4527-B1F8-04616B2F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864178-494D-45A6-9F76-1E30B4E7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C565BF-002E-46BB-90C9-1E72F76B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432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4B745-0036-42C2-B22A-F0C1BB3E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CE4131-CCE2-477B-B863-A5B4B577F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3A68E0-18F6-48EE-AC7C-1F65230E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16EE89-8F81-45C9-B96C-6CC6F6B7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D5BC62-B696-4631-A7D3-FFFD059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383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AE4AD3-A27C-47BB-9F80-37E32864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D777DE-35A0-4ECD-B4A9-68DFC7638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893F275-7012-4062-A912-BD1521EC7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AFB415-1F20-44C3-8AB6-9BBACC85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A004D3-85F1-4E89-93BD-B123AC40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8FC618-74AC-4521-90EF-41A6A68F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737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635CB-878C-49F3-B82A-410FC0A6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D12170-F0CD-47A1-8C6A-34A503DAA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3F6FCC-50A3-4F72-B93E-219AA6BCC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8485B8B-4D29-4C36-9554-87FAF4C5A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9E5556-9CD7-4DF3-AD1A-F7C372C83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4258E8F-42F1-45EB-9A46-07A46118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67367F0-9ADA-45FE-AA46-86648556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4974035-A7AF-40C9-B41B-73E91F91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314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C0F3EA-F890-4800-BDFF-38B2BF19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32CD18-846B-4EB6-9E9B-BD229A10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E7D4D15-84C6-4539-B1A3-084DDC11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0815F2-FD79-45ED-BC11-0D6CF3B9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480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18784FD-37FF-470B-A668-28E23EFD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1FE510B-E813-4ACD-8CEE-31DA92BE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D84922-B106-4E59-AB5E-8513B28C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574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A3615F-B14F-4EE7-B755-B374FCDE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441060-6C29-4184-80D9-A52A04315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70C212-38A9-4050-A5D0-0E8EE8C87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F97951-7E3E-48F6-B51C-73434AB3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D4A127-0DED-45F9-97C5-47C7C54A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101FFB-8F13-464F-B28C-64FC12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022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62A8C-E534-4670-817D-9776C838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9890CD2-8A43-42BA-9914-D575681AF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94E9BCB-C351-4C3C-84FB-ADD727E5F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44210D-C967-4D1B-A5B0-DA892AC0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AF9C9B-D7EC-474A-B3CC-987A74BD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842D2FE-E7CF-4D29-8057-2923A6C1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26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CA16E2-D7F2-4178-A342-5B2F61F1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70BE2D-8CCE-424B-9884-F79B2509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10C868-68EC-4A6A-B0D7-A3D5CC9D8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8F188-801C-4676-9FB9-59BBD272DA4D}" type="datetimeFigureOut">
              <a:rPr lang="x-none" smtClean="0"/>
              <a:t>23.04.2024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C13CD0-9287-4E40-B30F-7B8A79C18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A3EEFE-B8E5-4DB9-B9C4-B2A1FE6C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DEC3-296E-4A77-9456-4BCF0B33D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826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5.emf"/><Relationship Id="rId5" Type="http://schemas.openxmlformats.org/officeDocument/2006/relationships/image" Target="../media/image1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411549" y="81913"/>
            <a:ext cx="10713693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</a:t>
            </a:r>
          </a:p>
          <a:p>
            <a:pPr algn="ctr"/>
            <a:r>
              <a:rPr lang="ru-RU" sz="16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ГОСУДАРСТВЕННЫЙ ЭКОЛОГИЧЕСКИЙ ИНСТИТУТ  ИМЕНИ А.Д. САХАРОВА» БЕЛОРУССКОГО ГОСУДАРСТВЕННОГО УНИВЕРСИТЕТА</a:t>
            </a:r>
          </a:p>
          <a:p>
            <a:pPr algn="ctr"/>
            <a:endParaRPr lang="ru-RU" sz="1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ОРГАНИЗАЦИЯ ГОСУДАРСТВ-УЧАСТНИКОВ СНГ ПО ЭКОЛОГИЧЕСКОМУ ОБРАЗОВАНИЮ</a:t>
            </a:r>
          </a:p>
          <a:p>
            <a:pPr algn="ctr"/>
            <a:endParaRPr lang="ru-RU" sz="4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</a:p>
          <a:p>
            <a:pPr algn="ctr"/>
            <a:endParaRPr lang="ru-RU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-ой  </a:t>
            </a:r>
            <a:r>
              <a:rPr lang="ru-RU" sz="4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 экологической</a:t>
            </a:r>
            <a:endParaRPr lang="ru-RU" sz="4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 ВУЗов  стран  СНГ</a:t>
            </a:r>
          </a:p>
          <a:p>
            <a:pPr algn="ctr"/>
            <a:endParaRPr lang="ru-RU" sz="4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cap="none" spc="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27265"/>
              </p:ext>
            </p:extLst>
          </p:nvPr>
        </p:nvGraphicFramePr>
        <p:xfrm>
          <a:off x="1411548" y="0"/>
          <a:ext cx="10780452" cy="6810116"/>
        </p:xfrm>
        <a:graphic>
          <a:graphicData uri="http://schemas.openxmlformats.org/drawingml/2006/table">
            <a:tbl>
              <a:tblPr firstRow="1" firstCol="1" bandRow="1"/>
              <a:tblGrid>
                <a:gridCol w="976965">
                  <a:extLst>
                    <a:ext uri="{9D8B030D-6E8A-4147-A177-3AD203B41FA5}">
                      <a16:colId xmlns:a16="http://schemas.microsoft.com/office/drawing/2014/main" xmlns="" val="678633846"/>
                    </a:ext>
                  </a:extLst>
                </a:gridCol>
                <a:gridCol w="947811">
                  <a:extLst>
                    <a:ext uri="{9D8B030D-6E8A-4147-A177-3AD203B41FA5}">
                      <a16:colId xmlns:a16="http://schemas.microsoft.com/office/drawing/2014/main" xmlns="" val="3531980919"/>
                    </a:ext>
                  </a:extLst>
                </a:gridCol>
                <a:gridCol w="8855676">
                  <a:extLst>
                    <a:ext uri="{9D8B030D-6E8A-4147-A177-3AD203B41FA5}">
                      <a16:colId xmlns:a16="http://schemas.microsoft.com/office/drawing/2014/main" xmlns="" val="531303820"/>
                    </a:ext>
                  </a:extLst>
                </a:gridCol>
              </a:tblGrid>
              <a:tr h="1260389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 III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385,35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№19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</a:t>
                      </a: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17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Орлова Марина Николаевна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05622"/>
                  </a:ext>
                </a:extLst>
              </a:tr>
              <a:tr h="1040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368,71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№29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Учреждение образования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«Международный государственный экологический институт имени А.Д. Сахарова Белорусского государственного университета</a:t>
                      </a: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17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</a:t>
                      </a:r>
                      <a:r>
                        <a:rPr lang="ru-RU" sz="1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Жильцова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Юлия Валентиновна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3751146"/>
                  </a:ext>
                </a:extLst>
              </a:tr>
              <a:tr h="1052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359,94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гос. бюджетное образовательное учреждение высшего образования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«Ставропольский государственный аграрный университет</a:t>
                      </a: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17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</a:t>
                      </a:r>
                      <a:r>
                        <a:rPr lang="ru-RU" sz="1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Халикова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Валерия Алексеевна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7782075"/>
                  </a:ext>
                </a:extLst>
              </a:tr>
              <a:tr h="1052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351,81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гос. бюджетное образовательное учреждение высшего образования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«Университет Дубна</a:t>
                      </a: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17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</a:t>
                      </a:r>
                      <a:r>
                        <a:rPr lang="ru-RU" sz="1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Савватеева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Ольга Александровна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1018335"/>
                  </a:ext>
                </a:extLst>
              </a:tr>
              <a:tr h="1316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351,81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«Национальный исследовательский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Томский государственный университет</a:t>
                      </a: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17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Игнатьева Анна Владимировна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1902301"/>
                  </a:ext>
                </a:extLst>
              </a:tr>
              <a:tr h="1052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325,45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бюджетное учреждение высшего образования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«Дагестанский государственный университет</a:t>
                      </a: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17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</a:t>
                      </a:r>
                      <a:r>
                        <a:rPr lang="ru-RU" sz="17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Иванушенко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Юлия Юрьевна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960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8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25335"/>
              </p:ext>
            </p:extLst>
          </p:nvPr>
        </p:nvGraphicFramePr>
        <p:xfrm>
          <a:off x="1411549" y="286741"/>
          <a:ext cx="10363355" cy="6284515"/>
        </p:xfrm>
        <a:graphic>
          <a:graphicData uri="http://schemas.openxmlformats.org/drawingml/2006/table">
            <a:tbl>
              <a:tblPr firstRow="1" firstCol="1" bandRow="1"/>
              <a:tblGrid>
                <a:gridCol w="1219356">
                  <a:extLst>
                    <a:ext uri="{9D8B030D-6E8A-4147-A177-3AD203B41FA5}">
                      <a16:colId xmlns:a16="http://schemas.microsoft.com/office/drawing/2014/main" xmlns="" val="2626119694"/>
                    </a:ext>
                  </a:extLst>
                </a:gridCol>
                <a:gridCol w="887724">
                  <a:extLst>
                    <a:ext uri="{9D8B030D-6E8A-4147-A177-3AD203B41FA5}">
                      <a16:colId xmlns:a16="http://schemas.microsoft.com/office/drawing/2014/main" xmlns="" val="2778785870"/>
                    </a:ext>
                  </a:extLst>
                </a:gridCol>
                <a:gridCol w="8256275">
                  <a:extLst>
                    <a:ext uri="{9D8B030D-6E8A-4147-A177-3AD203B41FA5}">
                      <a16:colId xmlns:a16="http://schemas.microsoft.com/office/drawing/2014/main" xmlns="" val="3406640490"/>
                    </a:ext>
                  </a:extLst>
                </a:gridCol>
              </a:tblGrid>
              <a:tr h="148322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 II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421,15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№16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бюджетное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«Кубанский государственный университет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Болотин Сергей Николаевич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4061947"/>
                  </a:ext>
                </a:extLst>
              </a:tr>
              <a:tr h="1845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414,65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№27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Ильченко Анжела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Асхатовна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0031668"/>
                  </a:ext>
                </a:extLst>
              </a:tr>
              <a:tr h="1477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412,4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№24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Учреждение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«Белорусский государственный педагогический университет имени Максима Танка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Сологуб Наталья Станиславовна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5276451"/>
                  </a:ext>
                </a:extLst>
              </a:tr>
              <a:tr h="1477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407,98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Российский химико-технологический университет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имени Д.И.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Менделеева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Федосеев Андрей Николаевич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677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7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pic>
        <p:nvPicPr>
          <p:cNvPr id="4" name="short_applause_normal">
            <a:hlinkClick r:id="" action="ppaction://media"/>
            <a:extLst>
              <a:ext uri="{FF2B5EF4-FFF2-40B4-BE49-F238E27FC236}">
                <a16:creationId xmlns:a16="http://schemas.microsoft.com/office/drawing/2014/main" xmlns="" id="{270D5EF8-B5D7-D148-48C2-66D53B71A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67353" y="5830692"/>
            <a:ext cx="487363" cy="48736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39859"/>
              </p:ext>
            </p:extLst>
          </p:nvPr>
        </p:nvGraphicFramePr>
        <p:xfrm>
          <a:off x="1621240" y="398518"/>
          <a:ext cx="10400935" cy="5919537"/>
        </p:xfrm>
        <a:graphic>
          <a:graphicData uri="http://schemas.openxmlformats.org/drawingml/2006/table">
            <a:tbl>
              <a:tblPr firstRow="1" firstCol="1" bandRow="1"/>
              <a:tblGrid>
                <a:gridCol w="1358698">
                  <a:extLst>
                    <a:ext uri="{9D8B030D-6E8A-4147-A177-3AD203B41FA5}">
                      <a16:colId xmlns:a16="http://schemas.microsoft.com/office/drawing/2014/main" xmlns="" val="3504267823"/>
                    </a:ext>
                  </a:extLst>
                </a:gridCol>
                <a:gridCol w="1530290">
                  <a:extLst>
                    <a:ext uri="{9D8B030D-6E8A-4147-A177-3AD203B41FA5}">
                      <a16:colId xmlns:a16="http://schemas.microsoft.com/office/drawing/2014/main" xmlns="" val="1015289954"/>
                    </a:ext>
                  </a:extLst>
                </a:gridCol>
                <a:gridCol w="7511947">
                  <a:extLst>
                    <a:ext uri="{9D8B030D-6E8A-4147-A177-3AD203B41FA5}">
                      <a16:colId xmlns:a16="http://schemas.microsoft.com/office/drawing/2014/main" xmlns="" val="604704345"/>
                    </a:ext>
                  </a:extLst>
                </a:gridCol>
              </a:tblGrid>
              <a:tr h="180119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 I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479,64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№32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бюджетное образовательное учреждение высшего образования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«Тюменский индустриальный университет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Тарасова Светлана Сергеевна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1657039"/>
                  </a:ext>
                </a:extLst>
              </a:tr>
              <a:tr h="1938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461,67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№28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Лобжанидзе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Наталья Евгеньевна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4035839"/>
                  </a:ext>
                </a:extLst>
              </a:tr>
              <a:tr h="2179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440,54</a:t>
                      </a: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Руководитель команды – Карпов Алексей Борисович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Орлова Марина Николаевна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3" marR="6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976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6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524000" y="2324904"/>
            <a:ext cx="102249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тур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690573" y="2219965"/>
            <a:ext cx="102249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командного зачета </a:t>
            </a:r>
            <a:b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практического тура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02888"/>
              </p:ext>
            </p:extLst>
          </p:nvPr>
        </p:nvGraphicFramePr>
        <p:xfrm>
          <a:off x="1537686" y="448844"/>
          <a:ext cx="10397640" cy="6028114"/>
        </p:xfrm>
        <a:graphic>
          <a:graphicData uri="http://schemas.openxmlformats.org/drawingml/2006/table">
            <a:tbl>
              <a:tblPr/>
              <a:tblGrid>
                <a:gridCol w="1250552">
                  <a:extLst>
                    <a:ext uri="{9D8B030D-6E8A-4147-A177-3AD203B41FA5}">
                      <a16:colId xmlns:a16="http://schemas.microsoft.com/office/drawing/2014/main" xmlns="" val="1219446920"/>
                    </a:ext>
                  </a:extLst>
                </a:gridCol>
                <a:gridCol w="2102490">
                  <a:extLst>
                    <a:ext uri="{9D8B030D-6E8A-4147-A177-3AD203B41FA5}">
                      <a16:colId xmlns:a16="http://schemas.microsoft.com/office/drawing/2014/main" xmlns="" val="470014848"/>
                    </a:ext>
                  </a:extLst>
                </a:gridCol>
                <a:gridCol w="7044598">
                  <a:extLst>
                    <a:ext uri="{9D8B030D-6E8A-4147-A177-3AD203B41FA5}">
                      <a16:colId xmlns:a16="http://schemas.microsoft.com/office/drawing/2014/main" xmlns="" val="3088185774"/>
                    </a:ext>
                  </a:extLst>
                </a:gridCol>
              </a:tblGrid>
              <a:tr h="142006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11" marR="4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№11 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бюджетное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-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Зайнутдинова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Эльвира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Муратовна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11" marR="49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212192"/>
                  </a:ext>
                </a:extLst>
              </a:tr>
              <a:tr h="1385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11" marR="4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 12 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бюджетное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- Кузнецова Гульнара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Мажитовна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6692112"/>
                  </a:ext>
                </a:extLst>
              </a:tr>
              <a:tr h="1397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11" marR="4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автономное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«Пермский национальный исследовательский политехнический университет»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команды -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Комбарова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Мария Михайловна</a:t>
                      </a:r>
                    </a:p>
                  </a:txBody>
                  <a:tcPr marL="4911" marR="4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8556029"/>
                  </a:ext>
                </a:extLst>
              </a:tr>
              <a:tr h="1710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11" marR="4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бюджетное образовательное учреждение высшего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«Югорский государственный университет»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– Кузнецова Светлана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Борисовна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506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1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5346"/>
              </p:ext>
            </p:extLst>
          </p:nvPr>
        </p:nvGraphicFramePr>
        <p:xfrm>
          <a:off x="1621240" y="308787"/>
          <a:ext cx="10298044" cy="5948764"/>
        </p:xfrm>
        <a:graphic>
          <a:graphicData uri="http://schemas.openxmlformats.org/drawingml/2006/table">
            <a:tbl>
              <a:tblPr/>
              <a:tblGrid>
                <a:gridCol w="1080620">
                  <a:extLst>
                    <a:ext uri="{9D8B030D-6E8A-4147-A177-3AD203B41FA5}">
                      <a16:colId xmlns:a16="http://schemas.microsoft.com/office/drawing/2014/main" xmlns="" val="3552183512"/>
                    </a:ext>
                  </a:extLst>
                </a:gridCol>
                <a:gridCol w="1854098">
                  <a:extLst>
                    <a:ext uri="{9D8B030D-6E8A-4147-A177-3AD203B41FA5}">
                      <a16:colId xmlns:a16="http://schemas.microsoft.com/office/drawing/2014/main" xmlns="" val="79340084"/>
                    </a:ext>
                  </a:extLst>
                </a:gridCol>
                <a:gridCol w="7363326">
                  <a:extLst>
                    <a:ext uri="{9D8B030D-6E8A-4147-A177-3AD203B41FA5}">
                      <a16:colId xmlns:a16="http://schemas.microsoft.com/office/drawing/2014/main" xmlns="" val="662298501"/>
                    </a:ext>
                  </a:extLst>
                </a:gridCol>
              </a:tblGrid>
              <a:tr h="134355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II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1" marR="5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541" marR="5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бюджетное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«Московский государственный университет имени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М.В.Ломоносова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- Афанасьева Наталья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Борисовна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1" marR="5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7620785"/>
                  </a:ext>
                </a:extLst>
              </a:tr>
              <a:tr h="1800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541" marR="5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автономное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– Орлова Марина Николаевна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" marR="5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1523793"/>
                  </a:ext>
                </a:extLst>
              </a:tr>
              <a:tr h="1350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5541" marR="5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бюджетное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«Уфимский университет науки и технологий»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– Нафикова Эльвира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Валериковна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1" marR="5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5434709"/>
                  </a:ext>
                </a:extLst>
              </a:tr>
              <a:tr h="1363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5541" marR="5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бюджетное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«Дагестанский государственный университет»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команды -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Иванушенко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Юлия Юрьевна</a:t>
                      </a:r>
                    </a:p>
                  </a:txBody>
                  <a:tcPr marL="5541" marR="5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7865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3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pic>
        <p:nvPicPr>
          <p:cNvPr id="4" name="short_applause_normal">
            <a:hlinkClick r:id="" action="ppaction://media"/>
            <a:extLst>
              <a:ext uri="{FF2B5EF4-FFF2-40B4-BE49-F238E27FC236}">
                <a16:creationId xmlns:a16="http://schemas.microsoft.com/office/drawing/2014/main" xmlns="" id="{270D5EF8-B5D7-D148-48C2-66D53B71A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67353" y="5830692"/>
            <a:ext cx="487363" cy="487363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68578"/>
              </p:ext>
            </p:extLst>
          </p:nvPr>
        </p:nvGraphicFramePr>
        <p:xfrm>
          <a:off x="1621242" y="641682"/>
          <a:ext cx="10033346" cy="5397671"/>
        </p:xfrm>
        <a:graphic>
          <a:graphicData uri="http://schemas.openxmlformats.org/drawingml/2006/table">
            <a:tbl>
              <a:tblPr/>
              <a:tblGrid>
                <a:gridCol w="1052844">
                  <a:extLst>
                    <a:ext uri="{9D8B030D-6E8A-4147-A177-3AD203B41FA5}">
                      <a16:colId xmlns:a16="http://schemas.microsoft.com/office/drawing/2014/main" xmlns="" val="2511295511"/>
                    </a:ext>
                  </a:extLst>
                </a:gridCol>
                <a:gridCol w="1248209">
                  <a:extLst>
                    <a:ext uri="{9D8B030D-6E8A-4147-A177-3AD203B41FA5}">
                      <a16:colId xmlns:a16="http://schemas.microsoft.com/office/drawing/2014/main" xmlns="" val="3011054939"/>
                    </a:ext>
                  </a:extLst>
                </a:gridCol>
                <a:gridCol w="7732293">
                  <a:extLst>
                    <a:ext uri="{9D8B030D-6E8A-4147-A177-3AD203B41FA5}">
                      <a16:colId xmlns:a16="http://schemas.microsoft.com/office/drawing/2014/main" xmlns="" val="1430690173"/>
                    </a:ext>
                  </a:extLst>
                </a:gridCol>
              </a:tblGrid>
              <a:tr h="137448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I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химико-технологический университет имени Д.И. Менделеева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команды - Федосеев Андрей Николаевич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6133576"/>
                  </a:ext>
                </a:extLst>
              </a:tr>
              <a:tr h="2114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-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Жильцова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Юлия Валентиновна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9214292"/>
                  </a:ext>
                </a:extLst>
              </a:tr>
              <a:tr h="1908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19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«Белорусский государственный университет»,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факультет географии 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геоинформатики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- Антипова Ольга Сергеевна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498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55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690573" y="2219965"/>
            <a:ext cx="1022497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конкурс</a:t>
            </a:r>
            <a:br>
              <a:rPr lang="ru-RU" sz="8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(эссе)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690573" y="2219965"/>
            <a:ext cx="102249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личного зачета </a:t>
            </a:r>
            <a:b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творческого конкурса (эссе)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690573" y="2219965"/>
            <a:ext cx="1022497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</a:p>
          <a:p>
            <a:pPr algn="ctr"/>
            <a:r>
              <a:rPr lang="ru-RU" sz="6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визитная карточка»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0E32C91-88BA-4294-A95B-660B7DE7CF0F}"/>
              </a:ext>
            </a:extLst>
          </p:cNvPr>
          <p:cNvSpPr/>
          <p:nvPr/>
        </p:nvSpPr>
        <p:spPr>
          <a:xfrm>
            <a:off x="1690573" y="2219965"/>
            <a:ext cx="1022497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Дипломом</a:t>
            </a:r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8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награждаются </a:t>
            </a:r>
          </a:p>
        </p:txBody>
      </p:sp>
    </p:spTree>
    <p:extLst>
      <p:ext uri="{BB962C8B-B14F-4D97-AF65-F5344CB8AC3E}">
        <p14:creationId xmlns:p14="http://schemas.microsoft.com/office/powerpoint/2010/main" val="13528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64992"/>
              </p:ext>
            </p:extLst>
          </p:nvPr>
        </p:nvGraphicFramePr>
        <p:xfrm>
          <a:off x="1524001" y="248652"/>
          <a:ext cx="10531641" cy="6358974"/>
        </p:xfrm>
        <a:graphic>
          <a:graphicData uri="http://schemas.openxmlformats.org/drawingml/2006/table">
            <a:tbl>
              <a:tblPr firstRow="1" firstCol="1" bandRow="1"/>
              <a:tblGrid>
                <a:gridCol w="2435967">
                  <a:extLst>
                    <a:ext uri="{9D8B030D-6E8A-4147-A177-3AD203B41FA5}">
                      <a16:colId xmlns:a16="http://schemas.microsoft.com/office/drawing/2014/main" xmlns="" val="3098790481"/>
                    </a:ext>
                  </a:extLst>
                </a:gridCol>
                <a:gridCol w="1598248">
                  <a:extLst>
                    <a:ext uri="{9D8B030D-6E8A-4147-A177-3AD203B41FA5}">
                      <a16:colId xmlns:a16="http://schemas.microsoft.com/office/drawing/2014/main" xmlns="" val="1684181092"/>
                    </a:ext>
                  </a:extLst>
                </a:gridCol>
                <a:gridCol w="6497426">
                  <a:extLst>
                    <a:ext uri="{9D8B030D-6E8A-4147-A177-3AD203B41FA5}">
                      <a16:colId xmlns:a16="http://schemas.microsoft.com/office/drawing/2014/main" xmlns="" val="286088547"/>
                    </a:ext>
                  </a:extLst>
                </a:gridCol>
              </a:tblGrid>
              <a:tr h="763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Маликова Рузанна Рустамовна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№15 -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университет науки и технологий»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5" marR="5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1473553"/>
                  </a:ext>
                </a:extLst>
              </a:tr>
              <a:tr h="763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Яна Андреевна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№20 - Федеральное Государственное Бюджетное Образовательное Учреждение Высшего Образования «Удмуртский государственный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5" marR="5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5230220"/>
                  </a:ext>
                </a:extLst>
              </a:tr>
              <a:tr h="954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Коняев Вадим Константинович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№22 -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«Пермский национальный исследовательский политехнический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5" marR="5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7824409"/>
                  </a:ext>
                </a:extLst>
              </a:tr>
              <a:tr h="954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Якушева Полина Семеновна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№22 -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«Пермский национальный исследовательский политехнический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5" marR="5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408479"/>
                  </a:ext>
                </a:extLst>
              </a:tr>
              <a:tr h="917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Хиль Анна Вячеславовна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№23 - Учреждение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«Брестский государственный технический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5" marR="5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1226457"/>
                  </a:ext>
                </a:extLst>
              </a:tr>
              <a:tr h="917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Зырянова Екатерина Игоревна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№23 - Учреждение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«Брестский государственный технический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5" marR="5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002850"/>
                  </a:ext>
                </a:extLst>
              </a:tr>
              <a:tr h="1049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Зеновская Анна Ивановна</a:t>
                      </a:r>
                    </a:p>
                  </a:txBody>
                  <a:tcPr marL="5815" marR="5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815" marR="5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№27 -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5" marR="5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6789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9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9002"/>
              </p:ext>
            </p:extLst>
          </p:nvPr>
        </p:nvGraphicFramePr>
        <p:xfrm>
          <a:off x="1486265" y="96251"/>
          <a:ext cx="10553336" cy="6662187"/>
        </p:xfrm>
        <a:graphic>
          <a:graphicData uri="http://schemas.openxmlformats.org/drawingml/2006/table">
            <a:tbl>
              <a:tblPr firstRow="1" firstCol="1" bandRow="1"/>
              <a:tblGrid>
                <a:gridCol w="2440985">
                  <a:extLst>
                    <a:ext uri="{9D8B030D-6E8A-4147-A177-3AD203B41FA5}">
                      <a16:colId xmlns:a16="http://schemas.microsoft.com/office/drawing/2014/main" xmlns="" val="2675676990"/>
                    </a:ext>
                  </a:extLst>
                </a:gridCol>
                <a:gridCol w="941530">
                  <a:extLst>
                    <a:ext uri="{9D8B030D-6E8A-4147-A177-3AD203B41FA5}">
                      <a16:colId xmlns:a16="http://schemas.microsoft.com/office/drawing/2014/main" xmlns="" val="119296062"/>
                    </a:ext>
                  </a:extLst>
                </a:gridCol>
                <a:gridCol w="7170821">
                  <a:extLst>
                    <a:ext uri="{9D8B030D-6E8A-4147-A177-3AD203B41FA5}">
                      <a16:colId xmlns:a16="http://schemas.microsoft.com/office/drawing/2014/main" xmlns="" val="356905301"/>
                    </a:ext>
                  </a:extLst>
                </a:gridCol>
              </a:tblGrid>
              <a:tr h="1042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Пастухова Елизавета Алексеевна</a:t>
                      </a:r>
                    </a:p>
                  </a:txBody>
                  <a:tcPr marL="5564" marR="5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564" marR="5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№27 -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" marR="5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6811435"/>
                  </a:ext>
                </a:extLst>
              </a:tr>
              <a:tr h="1074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 Добрыня Алексеевич</a:t>
                      </a:r>
                    </a:p>
                  </a:txBody>
                  <a:tcPr marL="5564" marR="5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564" marR="5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№27 -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" marR="5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8290898"/>
                  </a:ext>
                </a:extLst>
              </a:tr>
              <a:tr h="826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 Никита Юрьевич</a:t>
                      </a:r>
                    </a:p>
                  </a:txBody>
                  <a:tcPr marL="5564" marR="5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564" marR="5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№30 - Учреждение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" marR="5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6072902"/>
                  </a:ext>
                </a:extLst>
              </a:tr>
              <a:tr h="625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Котов Максим Андреевич</a:t>
                      </a:r>
                    </a:p>
                  </a:txBody>
                  <a:tcPr marL="5564" marR="5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564" marR="5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№5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Российский химико-технологический университет имени Д.И. Менделеева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" marR="5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1843847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Морина Зинаида Васильевна</a:t>
                      </a:r>
                    </a:p>
                  </a:txBody>
                  <a:tcPr marL="5564" marR="5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564" marR="5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№11 -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" marR="5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7942258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Шарафиева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Алсу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Азаматовна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4" marR="5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564" marR="5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" marR="5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4610377"/>
                  </a:ext>
                </a:extLst>
              </a:tr>
              <a:tr h="1464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Лемешко Полина Владимировна</a:t>
                      </a:r>
                    </a:p>
                  </a:txBody>
                  <a:tcPr marL="5564" marR="5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564" marR="5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№16 -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«Кубанский государственный университет»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4" marR="5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6747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097475"/>
              </p:ext>
            </p:extLst>
          </p:nvPr>
        </p:nvGraphicFramePr>
        <p:xfrm>
          <a:off x="1486265" y="168440"/>
          <a:ext cx="10497186" cy="5824848"/>
        </p:xfrm>
        <a:graphic>
          <a:graphicData uri="http://schemas.openxmlformats.org/drawingml/2006/table">
            <a:tbl>
              <a:tblPr firstRow="1" firstCol="1" bandRow="1"/>
              <a:tblGrid>
                <a:gridCol w="2427997">
                  <a:extLst>
                    <a:ext uri="{9D8B030D-6E8A-4147-A177-3AD203B41FA5}">
                      <a16:colId xmlns:a16="http://schemas.microsoft.com/office/drawing/2014/main" xmlns="" val="252842741"/>
                    </a:ext>
                  </a:extLst>
                </a:gridCol>
                <a:gridCol w="1593019">
                  <a:extLst>
                    <a:ext uri="{9D8B030D-6E8A-4147-A177-3AD203B41FA5}">
                      <a16:colId xmlns:a16="http://schemas.microsoft.com/office/drawing/2014/main" xmlns="" val="1793383677"/>
                    </a:ext>
                  </a:extLst>
                </a:gridCol>
                <a:gridCol w="6476170">
                  <a:extLst>
                    <a:ext uri="{9D8B030D-6E8A-4147-A177-3AD203B41FA5}">
                      <a16:colId xmlns:a16="http://schemas.microsoft.com/office/drawing/2014/main" xmlns="" val="205698064"/>
                    </a:ext>
                  </a:extLst>
                </a:gridCol>
              </a:tblGrid>
              <a:tr h="745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Кириченко Анастасия Алексеевна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№17 - Институт Экологии и природопользования ФГАОУ ВО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«Казанский (Приволжский) федеральный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7224089"/>
                  </a:ext>
                </a:extLst>
              </a:tr>
              <a:tr h="657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Казакова Анастасия Николаевна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№17 - Институт Экологии и природопользования ФГАОУ ВО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«Казанский (Приволжский) федеральный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7499963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Усов Евгений Сергеевич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№21 -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«Тюменский государственный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0470551"/>
                  </a:ext>
                </a:extLst>
              </a:tr>
              <a:tr h="665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Зинчук Дарья Вячеславовна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№23 - Учреждение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«Брестский государственный технический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6479400"/>
                  </a:ext>
                </a:extLst>
              </a:tr>
              <a:tr h="786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Бабкина Валерия Алексеевна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«Тюменский индустриальный университет»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225478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Храмова Алина Игоревна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№3 - Федеральное государственное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 исследовательский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Томский государственный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6408063"/>
                  </a:ext>
                </a:extLst>
              </a:tr>
              <a:tr h="1108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Машина Анастасия Дмитриевна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№13 - Федеральное государственное автономное образовательное учреждение высшего образования "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университет дружбы народов имени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Патриса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Лумумбы"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9095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4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pic>
        <p:nvPicPr>
          <p:cNvPr id="4" name="short_applause_normal">
            <a:hlinkClick r:id="" action="ppaction://media"/>
            <a:extLst>
              <a:ext uri="{FF2B5EF4-FFF2-40B4-BE49-F238E27FC236}">
                <a16:creationId xmlns:a16="http://schemas.microsoft.com/office/drawing/2014/main" xmlns="" id="{270D5EF8-B5D7-D148-48C2-66D53B71A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67353" y="5830692"/>
            <a:ext cx="487363" cy="487363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87732"/>
              </p:ext>
            </p:extLst>
          </p:nvPr>
        </p:nvGraphicFramePr>
        <p:xfrm>
          <a:off x="1486265" y="80213"/>
          <a:ext cx="10585419" cy="6410183"/>
        </p:xfrm>
        <a:graphic>
          <a:graphicData uri="http://schemas.openxmlformats.org/drawingml/2006/table">
            <a:tbl>
              <a:tblPr firstRow="1" firstCol="1" bandRow="1"/>
              <a:tblGrid>
                <a:gridCol w="2448407">
                  <a:extLst>
                    <a:ext uri="{9D8B030D-6E8A-4147-A177-3AD203B41FA5}">
                      <a16:colId xmlns:a16="http://schemas.microsoft.com/office/drawing/2014/main" xmlns="" val="232752154"/>
                    </a:ext>
                  </a:extLst>
                </a:gridCol>
                <a:gridCol w="1606409">
                  <a:extLst>
                    <a:ext uri="{9D8B030D-6E8A-4147-A177-3AD203B41FA5}">
                      <a16:colId xmlns:a16="http://schemas.microsoft.com/office/drawing/2014/main" xmlns="" val="1412618874"/>
                    </a:ext>
                  </a:extLst>
                </a:gridCol>
                <a:gridCol w="6530603">
                  <a:extLst>
                    <a:ext uri="{9D8B030D-6E8A-4147-A177-3AD203B41FA5}">
                      <a16:colId xmlns:a16="http://schemas.microsoft.com/office/drawing/2014/main" xmlns="" val="1677445001"/>
                    </a:ext>
                  </a:extLst>
                </a:gridCol>
              </a:tblGrid>
              <a:tr h="865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Кудайбергенова Даяна Бариевна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№13 - Федеральное государственное автономное образовательное учреждение высшего образования "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университет дружбы народов имени Патриса Лумумбы"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8" marR="5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3685233"/>
                  </a:ext>
                </a:extLst>
              </a:tr>
              <a:tr h="744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Куприяшкина Анастасия Евгеньевна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№16 -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«Кубанский государственный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8" marR="5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4944760"/>
                  </a:ext>
                </a:extLst>
              </a:tr>
              <a:tr h="1153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Хургунов Максим Анатольевич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№18 -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8" marR="5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2259083"/>
                  </a:ext>
                </a:extLst>
              </a:tr>
              <a:tr h="1153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Худякова Евангелина Игоревна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№28 -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8" marR="5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6336467"/>
                  </a:ext>
                </a:extLst>
              </a:tr>
              <a:tr h="884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Силимонко Алёна Николаевна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№31 -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Университет Узбекистана имени Мирзо Улугбека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8" marR="5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2666175"/>
                  </a:ext>
                </a:extLst>
              </a:tr>
              <a:tr h="735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Тарасевич Анастасия Александровна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№23 - Учреждение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«Брестский государственный технический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8" marR="5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4798558"/>
                  </a:ext>
                </a:extLst>
              </a:tr>
              <a:tr h="836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Челольян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Эсмиральда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Григорьевна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618" marR="5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№26 - Федеральное государственное бюджетное образовательное учреждение высшего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«Югорский государственный университет»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8" marR="5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428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4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0E32C91-88BA-4294-A95B-660B7DE7CF0F}"/>
              </a:ext>
            </a:extLst>
          </p:cNvPr>
          <p:cNvSpPr/>
          <p:nvPr/>
        </p:nvSpPr>
        <p:spPr>
          <a:xfrm>
            <a:off x="1690573" y="2219965"/>
            <a:ext cx="1022497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Дипломом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 </a:t>
            </a:r>
            <a:r>
              <a:rPr kumimoji="0" lang="ru-RU" sz="88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награждаются </a:t>
            </a:r>
          </a:p>
        </p:txBody>
      </p:sp>
    </p:spTree>
    <p:extLst>
      <p:ext uri="{BB962C8B-B14F-4D97-AF65-F5344CB8AC3E}">
        <p14:creationId xmlns:p14="http://schemas.microsoft.com/office/powerpoint/2010/main" val="28669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54668"/>
              </p:ext>
            </p:extLst>
          </p:nvPr>
        </p:nvGraphicFramePr>
        <p:xfrm>
          <a:off x="1537686" y="136353"/>
          <a:ext cx="10558061" cy="6584476"/>
        </p:xfrm>
        <a:graphic>
          <a:graphicData uri="http://schemas.openxmlformats.org/drawingml/2006/table">
            <a:tbl>
              <a:tblPr firstRow="1" firstCol="1" bandRow="1"/>
              <a:tblGrid>
                <a:gridCol w="2439989">
                  <a:extLst>
                    <a:ext uri="{9D8B030D-6E8A-4147-A177-3AD203B41FA5}">
                      <a16:colId xmlns:a16="http://schemas.microsoft.com/office/drawing/2014/main" xmlns="" val="729076970"/>
                    </a:ext>
                  </a:extLst>
                </a:gridCol>
                <a:gridCol w="1617907">
                  <a:extLst>
                    <a:ext uri="{9D8B030D-6E8A-4147-A177-3AD203B41FA5}">
                      <a16:colId xmlns:a16="http://schemas.microsoft.com/office/drawing/2014/main" xmlns="" val="191628747"/>
                    </a:ext>
                  </a:extLst>
                </a:gridCol>
                <a:gridCol w="6500165">
                  <a:extLst>
                    <a:ext uri="{9D8B030D-6E8A-4147-A177-3AD203B41FA5}">
                      <a16:colId xmlns:a16="http://schemas.microsoft.com/office/drawing/2014/main" xmlns="" val="1176969062"/>
                    </a:ext>
                  </a:extLst>
                </a:gridCol>
              </a:tblGrid>
              <a:tr h="801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Чика Ефим Александрович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«Хакасский государственный университет им. Н.Ф. Катанова»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5" marR="5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5995334"/>
                  </a:ext>
                </a:extLst>
              </a:tr>
              <a:tr h="801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Фомина Татьяна Дмитриевна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«Хакасский государственный университет им. Н.Ф. Катанова»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5" marR="5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6429307"/>
                  </a:ext>
                </a:extLst>
              </a:tr>
              <a:tr h="88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Леонтьева Екатерина Андреевна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№3 - Федеральное государственное автономное образовательное учреждение высшего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Томский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университет»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5" marR="5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6226601"/>
                  </a:ext>
                </a:extLst>
              </a:tr>
              <a:tr h="88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Седов Григорий Владимирович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№3 - Федеральное государственное автономное образовательное учреждение высшего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Томский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университет»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" marR="5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6043652"/>
                  </a:ext>
                </a:extLst>
              </a:tr>
              <a:tr h="801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Николаева Марина Александровна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№5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Российский химико-технологический университет имени Д.И. Менделеева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" marR="5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6973907"/>
                  </a:ext>
                </a:extLst>
              </a:tr>
              <a:tr h="801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Гаманюк Ксения Михайловна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№7 -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«Омский государственный аграрный университет имени П.А.Столыпина»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" marR="5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3667392"/>
                  </a:ext>
                </a:extLst>
              </a:tr>
              <a:tr h="801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Нурпалиева Айнагуль Канаткызы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№10 - Некоммерческое акционерное общество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«Восточно-Казахстанский технический университет имени Д. Серикбаева»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" marR="5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7126222"/>
                  </a:ext>
                </a:extLst>
              </a:tr>
              <a:tr h="801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Рагозина Алсу Олеговна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185" marR="5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№12 -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" marR="5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0167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19669"/>
              </p:ext>
            </p:extLst>
          </p:nvPr>
        </p:nvGraphicFramePr>
        <p:xfrm>
          <a:off x="1486265" y="88231"/>
          <a:ext cx="10633545" cy="6697578"/>
        </p:xfrm>
        <a:graphic>
          <a:graphicData uri="http://schemas.openxmlformats.org/drawingml/2006/table">
            <a:tbl>
              <a:tblPr firstRow="1" firstCol="1" bandRow="1"/>
              <a:tblGrid>
                <a:gridCol w="2457433">
                  <a:extLst>
                    <a:ext uri="{9D8B030D-6E8A-4147-A177-3AD203B41FA5}">
                      <a16:colId xmlns:a16="http://schemas.microsoft.com/office/drawing/2014/main" xmlns="" val="2424605886"/>
                    </a:ext>
                  </a:extLst>
                </a:gridCol>
                <a:gridCol w="1629473">
                  <a:extLst>
                    <a:ext uri="{9D8B030D-6E8A-4147-A177-3AD203B41FA5}">
                      <a16:colId xmlns:a16="http://schemas.microsoft.com/office/drawing/2014/main" xmlns="" val="1937381141"/>
                    </a:ext>
                  </a:extLst>
                </a:gridCol>
                <a:gridCol w="6546639">
                  <a:extLst>
                    <a:ext uri="{9D8B030D-6E8A-4147-A177-3AD203B41FA5}">
                      <a16:colId xmlns:a16="http://schemas.microsoft.com/office/drawing/2014/main" xmlns="" val="3960436012"/>
                    </a:ext>
                  </a:extLst>
                </a:gridCol>
              </a:tblGrid>
              <a:tr h="725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Мурашкин Никита Витальевич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№14-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"Российский университет дружбы народов имени Патриса Лумумбы"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" marR="4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7301309"/>
                  </a:ext>
                </a:extLst>
              </a:tr>
              <a:tr h="725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Кузнецова Ксения Александровна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№14-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"Российский университет дружбы народов имени Патриса Лумумбы"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" marR="4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5709131"/>
                  </a:ext>
                </a:extLst>
              </a:tr>
              <a:tr h="97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Мищенко Елена Сергеевна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№18 -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" marR="4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5264049"/>
                  </a:ext>
                </a:extLst>
              </a:tr>
              <a:tr h="97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Головенко Андрей Витальевич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№19 -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" marR="4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1703200"/>
                  </a:ext>
                </a:extLst>
              </a:tr>
              <a:tr h="97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Константин Юрьевич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№19 -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" marR="4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2170955"/>
                  </a:ext>
                </a:extLst>
              </a:tr>
              <a:tr h="972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Лагойка Ксения Руслановна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№25 - Учреждение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«Белорусский государственный университет»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факультет географии и геоинформатики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" marR="4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3854964"/>
                  </a:ext>
                </a:extLst>
              </a:tr>
              <a:tr h="677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Богданов Егор Ильич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«Югорский государственный университет»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" marR="4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1382810"/>
                  </a:ext>
                </a:extLst>
              </a:tr>
              <a:tr h="677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Вишнякова Анна Александровна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4613" marR="4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№31 -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Национальный Университет Узбекистана имени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Мирзо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Улугбека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3" marR="4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3816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0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14017"/>
              </p:ext>
            </p:extLst>
          </p:nvPr>
        </p:nvGraphicFramePr>
        <p:xfrm>
          <a:off x="1537686" y="208543"/>
          <a:ext cx="10445767" cy="6512286"/>
        </p:xfrm>
        <a:graphic>
          <a:graphicData uri="http://schemas.openxmlformats.org/drawingml/2006/table">
            <a:tbl>
              <a:tblPr firstRow="1" firstCol="1" bandRow="1"/>
              <a:tblGrid>
                <a:gridCol w="2414037">
                  <a:extLst>
                    <a:ext uri="{9D8B030D-6E8A-4147-A177-3AD203B41FA5}">
                      <a16:colId xmlns:a16="http://schemas.microsoft.com/office/drawing/2014/main" xmlns="" val="775089037"/>
                    </a:ext>
                  </a:extLst>
                </a:gridCol>
                <a:gridCol w="1600698">
                  <a:extLst>
                    <a:ext uri="{9D8B030D-6E8A-4147-A177-3AD203B41FA5}">
                      <a16:colId xmlns:a16="http://schemas.microsoft.com/office/drawing/2014/main" xmlns="" val="1393095255"/>
                    </a:ext>
                  </a:extLst>
                </a:gridCol>
                <a:gridCol w="6431032">
                  <a:extLst>
                    <a:ext uri="{9D8B030D-6E8A-4147-A177-3AD203B41FA5}">
                      <a16:colId xmlns:a16="http://schemas.microsoft.com/office/drawing/2014/main" xmlns="" val="433335980"/>
                    </a:ext>
                  </a:extLst>
                </a:gridCol>
              </a:tblGrid>
              <a:tr h="76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Слобожанина Оксана Игоревна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№32 -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«Тюменский индустриальный университет»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" marR="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4352604"/>
                  </a:ext>
                </a:extLst>
              </a:tr>
              <a:tr h="820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Христенко Полина Сергеевна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«Хакасский государственный университет им. Н.Ф. Катанова»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" marR="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1725212"/>
                  </a:ext>
                </a:extLst>
              </a:tr>
              <a:tr h="820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Варапаев Данил Дмитриевич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№4 - Федеральное гос. бюджетное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«Университет Дубна»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" marR="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1694672"/>
                  </a:ext>
                </a:extLst>
              </a:tr>
              <a:tr h="820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Стародубова Алиса Михайловна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№6 -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«Московский государственный университет имени М.В.Ломоносова»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" marR="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2764763"/>
                  </a:ext>
                </a:extLst>
              </a:tr>
              <a:tr h="820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Песцов Артём Александрович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№7 -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«Омский государственный аграрный университет имени П.А.Столыпина»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" marR="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1960880"/>
                  </a:ext>
                </a:extLst>
              </a:tr>
              <a:tr h="820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Муртазалиев Ахмед Муртазалиевич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№8 - Федеральное государственное бюджетное учреждение высшего образования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«Дагестанский государственный университет»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" marR="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1202125"/>
                  </a:ext>
                </a:extLst>
              </a:tr>
              <a:tr h="820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Прокопов Дмитрий Александрович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№10 - Некоммерческое акционерное общество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«Восточно-Казахстанский технический университет имени Д. Серикбаева»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" marR="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2041114"/>
                  </a:ext>
                </a:extLst>
              </a:tr>
              <a:tr h="820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Уртенова Виктория Владимировна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5367" marR="5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№16 - Федеральное государственное бюджетное образовательное учреждение высшего образования «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Кубанский государственный университет»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7" marR="53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81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8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18832"/>
              </p:ext>
            </p:extLst>
          </p:nvPr>
        </p:nvGraphicFramePr>
        <p:xfrm>
          <a:off x="1537686" y="120316"/>
          <a:ext cx="10485872" cy="6416842"/>
        </p:xfrm>
        <a:graphic>
          <a:graphicData uri="http://schemas.openxmlformats.org/drawingml/2006/table">
            <a:tbl>
              <a:tblPr firstRow="1" firstCol="1" bandRow="1"/>
              <a:tblGrid>
                <a:gridCol w="2423306">
                  <a:extLst>
                    <a:ext uri="{9D8B030D-6E8A-4147-A177-3AD203B41FA5}">
                      <a16:colId xmlns:a16="http://schemas.microsoft.com/office/drawing/2014/main" xmlns="" val="2340794753"/>
                    </a:ext>
                  </a:extLst>
                </a:gridCol>
                <a:gridCol w="1606843">
                  <a:extLst>
                    <a:ext uri="{9D8B030D-6E8A-4147-A177-3AD203B41FA5}">
                      <a16:colId xmlns:a16="http://schemas.microsoft.com/office/drawing/2014/main" xmlns="" val="1142967715"/>
                    </a:ext>
                  </a:extLst>
                </a:gridCol>
                <a:gridCol w="6455723">
                  <a:extLst>
                    <a:ext uri="{9D8B030D-6E8A-4147-A177-3AD203B41FA5}">
                      <a16:colId xmlns:a16="http://schemas.microsoft.com/office/drawing/2014/main" xmlns="" val="4104145259"/>
                    </a:ext>
                  </a:extLst>
                </a:gridCol>
              </a:tblGrid>
              <a:tr h="862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Вишневский Владислав Дмитриевич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№19 -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1" marR="4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386040"/>
                  </a:ext>
                </a:extLst>
              </a:tr>
              <a:tr h="862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Юдина Дарья Равилевна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№22 -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«Пермский национальный исследовательский политехнический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1" marR="4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2533804"/>
                  </a:ext>
                </a:extLst>
              </a:tr>
              <a:tr h="605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Гудовская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Алена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Олеговна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№24 - Учреждение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«Белорусский государственный педагогический университет имени Максима Танка»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1" marR="4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7489850"/>
                  </a:ext>
                </a:extLst>
              </a:tr>
              <a:tr h="593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Кастелей Артем Александрович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№24 - Учреждение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«Белорусский государственный педагогический университет имени Максима Танка»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1" marR="4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5341853"/>
                  </a:ext>
                </a:extLst>
              </a:tr>
              <a:tr h="657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Конопатский Алексей Сергеевич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№24 - Учреждение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«Белорусский государственный педагогический университет имени Максима Танка»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1" marR="4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8453095"/>
                  </a:ext>
                </a:extLst>
              </a:tr>
              <a:tr h="1114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Спицына Ева Александровна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№28 -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1" marR="4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6334070"/>
                  </a:ext>
                </a:extLst>
              </a:tr>
              <a:tr h="786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Салижонов Асилбек Адхамович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№31 -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Университет Узбекистана имени Мирзо Улугбека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1" marR="4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1666355"/>
                  </a:ext>
                </a:extLst>
              </a:tr>
              <a:tr h="862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Ярушкевич Софья Владимировна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071" marR="40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№28 -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1" marR="40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606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6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pic>
        <p:nvPicPr>
          <p:cNvPr id="5" name="short_applause_normal">
            <a:hlinkClick r:id="" action="ppaction://media"/>
            <a:extLst>
              <a:ext uri="{FF2B5EF4-FFF2-40B4-BE49-F238E27FC236}">
                <a16:creationId xmlns:a16="http://schemas.microsoft.com/office/drawing/2014/main" xmlns="" id="{1C080F60-9F6F-BEB2-E55E-C713ACC9A4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2093" y="4696874"/>
            <a:ext cx="487363" cy="487363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705251"/>
              </p:ext>
            </p:extLst>
          </p:nvPr>
        </p:nvGraphicFramePr>
        <p:xfrm>
          <a:off x="1574800" y="312738"/>
          <a:ext cx="10430065" cy="586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Документ" r:id="rId10" imgW="6122977" imgH="3424443" progId="Word.Document.12">
                  <p:embed/>
                </p:oleObj>
              </mc:Choice>
              <mc:Fallback>
                <p:oleObj name="Документ" r:id="rId10" imgW="6122977" imgH="3424443" progId="Word.Documen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74800" y="312738"/>
                        <a:ext cx="10430065" cy="586564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2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08001"/>
              </p:ext>
            </p:extLst>
          </p:nvPr>
        </p:nvGraphicFramePr>
        <p:xfrm>
          <a:off x="1621240" y="160418"/>
          <a:ext cx="10298043" cy="6596339"/>
        </p:xfrm>
        <a:graphic>
          <a:graphicData uri="http://schemas.openxmlformats.org/drawingml/2006/table">
            <a:tbl>
              <a:tblPr firstRow="1" firstCol="1" bandRow="1"/>
              <a:tblGrid>
                <a:gridCol w="2379897">
                  <a:extLst>
                    <a:ext uri="{9D8B030D-6E8A-4147-A177-3AD203B41FA5}">
                      <a16:colId xmlns:a16="http://schemas.microsoft.com/office/drawing/2014/main" xmlns="" val="130728847"/>
                    </a:ext>
                  </a:extLst>
                </a:gridCol>
                <a:gridCol w="1578061">
                  <a:extLst>
                    <a:ext uri="{9D8B030D-6E8A-4147-A177-3AD203B41FA5}">
                      <a16:colId xmlns:a16="http://schemas.microsoft.com/office/drawing/2014/main" xmlns="" val="2733366969"/>
                    </a:ext>
                  </a:extLst>
                </a:gridCol>
                <a:gridCol w="6340085">
                  <a:extLst>
                    <a:ext uri="{9D8B030D-6E8A-4147-A177-3AD203B41FA5}">
                      <a16:colId xmlns:a16="http://schemas.microsoft.com/office/drawing/2014/main" xmlns="" val="746914517"/>
                    </a:ext>
                  </a:extLst>
                </a:gridCol>
              </a:tblGrid>
              <a:tr h="1048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Желтова Алиса Игоревна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№28 -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" marR="5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1854098"/>
                  </a:ext>
                </a:extLst>
              </a:tr>
              <a:tr h="77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Сусин Михаил Сергеевич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№4 - Федеральное гос.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«Университет Дубна»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" marR="5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1109879"/>
                  </a:ext>
                </a:extLst>
              </a:tr>
              <a:tr h="809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Кондратьева Екатерина Михайловна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№4 - Федеральное гос.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«Университет Дубна»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" marR="5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1136866"/>
                  </a:ext>
                </a:extLst>
              </a:tr>
              <a:tr h="77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 Максим Алексеевич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№4 - Федеральное гос.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«Университет Дубна»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" marR="5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4178273"/>
                  </a:ext>
                </a:extLst>
              </a:tr>
              <a:tr h="77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Добровольская Алена Борисовна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 1 - Федеральное гос.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«Ставропольский государственный аграрный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" marR="5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1365548"/>
                  </a:ext>
                </a:extLst>
              </a:tr>
              <a:tr h="77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Андриянова Дарья Владимировна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№5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Российский химико-технологический университет имени Д.И. Менделеева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" marR="5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5279742"/>
                  </a:ext>
                </a:extLst>
              </a:tr>
              <a:tr h="871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Кирьянова Лилия Дмитриевна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№7 -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«Омский государственный аграрный университет имени П.А.Столыпина»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" marR="5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6309885"/>
                  </a:ext>
                </a:extLst>
              </a:tr>
              <a:tr h="77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Рублевский Даниил Евгеньевич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096" marR="50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№9 - Учреждение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«Белорусская государственная орденов Октябрьской Революции и Трудового Красного Знамени сельскохозяйственная академия»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" marR="5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7787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03436"/>
              </p:ext>
            </p:extLst>
          </p:nvPr>
        </p:nvGraphicFramePr>
        <p:xfrm>
          <a:off x="1621239" y="308786"/>
          <a:ext cx="10442423" cy="6412043"/>
        </p:xfrm>
        <a:graphic>
          <a:graphicData uri="http://schemas.openxmlformats.org/drawingml/2006/table">
            <a:tbl>
              <a:tblPr firstRow="1" firstCol="1" bandRow="1"/>
              <a:tblGrid>
                <a:gridCol w="2413264">
                  <a:extLst>
                    <a:ext uri="{9D8B030D-6E8A-4147-A177-3AD203B41FA5}">
                      <a16:colId xmlns:a16="http://schemas.microsoft.com/office/drawing/2014/main" xmlns="" val="4127009217"/>
                    </a:ext>
                  </a:extLst>
                </a:gridCol>
                <a:gridCol w="1600185">
                  <a:extLst>
                    <a:ext uri="{9D8B030D-6E8A-4147-A177-3AD203B41FA5}">
                      <a16:colId xmlns:a16="http://schemas.microsoft.com/office/drawing/2014/main" xmlns="" val="867812762"/>
                    </a:ext>
                  </a:extLst>
                </a:gridCol>
                <a:gridCol w="6428974">
                  <a:extLst>
                    <a:ext uri="{9D8B030D-6E8A-4147-A177-3AD203B41FA5}">
                      <a16:colId xmlns:a16="http://schemas.microsoft.com/office/drawing/2014/main" xmlns="" val="2828287172"/>
                    </a:ext>
                  </a:extLst>
                </a:gridCol>
              </a:tblGrid>
              <a:tr h="775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Абдрафикова Лилия Тимерьяновна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№11 -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7" marR="5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4805139"/>
                  </a:ext>
                </a:extLst>
              </a:tr>
              <a:tr h="775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Чувашаева Камилла Рустамовна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№15 -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университет науки и технологий»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7" marR="5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6479148"/>
                  </a:ext>
                </a:extLst>
              </a:tr>
              <a:tr h="775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Маликова Эльвина Ильнуровна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№13 - Федеральное государственное автономное образовательное учреждение высшего образования "Российский университет дружбы народов имени Патриса Лумумбы"</a:t>
                      </a:r>
                    </a:p>
                  </a:txBody>
                  <a:tcPr marL="5147" marR="5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5034971"/>
                  </a:ext>
                </a:extLst>
              </a:tr>
              <a:tr h="775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Нуруллина Аделя Рафатовна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№17 - Институт Экологии и природопользования ФГАОУ ВО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«Казанский (Приволжский)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7" marR="5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6431458"/>
                  </a:ext>
                </a:extLst>
              </a:tr>
              <a:tr h="1017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 Александр Александрович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№19 -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7" marR="5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2780069"/>
                  </a:ext>
                </a:extLst>
              </a:tr>
              <a:tr h="764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Хайруллина Валерия Альбертовна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№20 -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«Удмуртский государственный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7" marR="5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5250750"/>
                  </a:ext>
                </a:extLst>
              </a:tr>
              <a:tr h="764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Соколовский Юрий Константинович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№24 - Учреждение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«Белорусский государственный педагогический университет имени Максима Танка»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7" marR="5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7060514"/>
                  </a:ext>
                </a:extLst>
              </a:tr>
              <a:tr h="764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Хмыз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Анастасия Витальевна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147" marR="5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№24 - Учреждение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«Белорусский государственный педагогический университет имени Максима Танка»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7" marR="5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442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80985"/>
              </p:ext>
            </p:extLst>
          </p:nvPr>
        </p:nvGraphicFramePr>
        <p:xfrm>
          <a:off x="1524000" y="232608"/>
          <a:ext cx="10419347" cy="6408824"/>
        </p:xfrm>
        <a:graphic>
          <a:graphicData uri="http://schemas.openxmlformats.org/drawingml/2006/table">
            <a:tbl>
              <a:tblPr firstRow="1" firstCol="1" bandRow="1"/>
              <a:tblGrid>
                <a:gridCol w="2407931">
                  <a:extLst>
                    <a:ext uri="{9D8B030D-6E8A-4147-A177-3AD203B41FA5}">
                      <a16:colId xmlns:a16="http://schemas.microsoft.com/office/drawing/2014/main" xmlns="" val="2959949657"/>
                    </a:ext>
                  </a:extLst>
                </a:gridCol>
                <a:gridCol w="1596649">
                  <a:extLst>
                    <a:ext uri="{9D8B030D-6E8A-4147-A177-3AD203B41FA5}">
                      <a16:colId xmlns:a16="http://schemas.microsoft.com/office/drawing/2014/main" xmlns="" val="1260254422"/>
                    </a:ext>
                  </a:extLst>
                </a:gridCol>
                <a:gridCol w="6414767">
                  <a:extLst>
                    <a:ext uri="{9D8B030D-6E8A-4147-A177-3AD203B41FA5}">
                      <a16:colId xmlns:a16="http://schemas.microsoft.com/office/drawing/2014/main" xmlns="" val="1353449728"/>
                    </a:ext>
                  </a:extLst>
                </a:gridCol>
              </a:tblGrid>
              <a:tr h="801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Турганалиева Айнура Ерлановна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№31 -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Университет Узбекистана имени Мирзо Улугбека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" marR="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8528359"/>
                  </a:ext>
                </a:extLst>
              </a:tr>
              <a:tr h="849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Буталий Арина Алексеевна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 1 - Федеральное гос.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«Ставропольский государственный аграрный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" marR="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9493587"/>
                  </a:ext>
                </a:extLst>
              </a:tr>
              <a:tr h="79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Кончакова Виолетта Витальевна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«Хакасский государственный университет им. Н.Ф. Катанова»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" marR="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642746"/>
                  </a:ext>
                </a:extLst>
              </a:tr>
              <a:tr h="79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Буряк Тимофей Дмитриевич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№9 - Учреждение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«Белорусская государственная орденов Октябрьской Революции и Трудового Красного Знамени сельскохозяйственная академия»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" marR="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115670"/>
                  </a:ext>
                </a:extLst>
              </a:tr>
              <a:tr h="79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Васикова Зульфия Эльнуровна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№11 -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" marR="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7155716"/>
                  </a:ext>
                </a:extLst>
              </a:tr>
              <a:tr h="79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Тухватуллина Иделия Эдуардовна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№11 -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" marR="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845061"/>
                  </a:ext>
                </a:extLst>
              </a:tr>
              <a:tr h="79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Миндибаева Ильзира Ильдаровна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" marR="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6169156"/>
                  </a:ext>
                </a:extLst>
              </a:tr>
              <a:tr h="79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Лосева Валерия Александровна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30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400" marR="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№14-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"Российский университет дружбы народов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Патриса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Лумумбы"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" marR="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5023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3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02300"/>
              </p:ext>
            </p:extLst>
          </p:nvPr>
        </p:nvGraphicFramePr>
        <p:xfrm>
          <a:off x="1537686" y="126200"/>
          <a:ext cx="10217832" cy="6605598"/>
        </p:xfrm>
        <a:graphic>
          <a:graphicData uri="http://schemas.openxmlformats.org/drawingml/2006/table">
            <a:tbl>
              <a:tblPr firstRow="1" firstCol="1" bandRow="1"/>
              <a:tblGrid>
                <a:gridCol w="2361361">
                  <a:extLst>
                    <a:ext uri="{9D8B030D-6E8A-4147-A177-3AD203B41FA5}">
                      <a16:colId xmlns:a16="http://schemas.microsoft.com/office/drawing/2014/main" xmlns="" val="1382123327"/>
                    </a:ext>
                  </a:extLst>
                </a:gridCol>
                <a:gridCol w="1565768">
                  <a:extLst>
                    <a:ext uri="{9D8B030D-6E8A-4147-A177-3AD203B41FA5}">
                      <a16:colId xmlns:a16="http://schemas.microsoft.com/office/drawing/2014/main" xmlns="" val="3978884795"/>
                    </a:ext>
                  </a:extLst>
                </a:gridCol>
                <a:gridCol w="6290703">
                  <a:extLst>
                    <a:ext uri="{9D8B030D-6E8A-4147-A177-3AD203B41FA5}">
                      <a16:colId xmlns:a16="http://schemas.microsoft.com/office/drawing/2014/main" xmlns="" val="4238789979"/>
                    </a:ext>
                  </a:extLst>
                </a:gridCol>
              </a:tblGrid>
              <a:tr h="682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Мельникова Анна Сергеевна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№15 -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университет науки и технологий»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" marR="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9241689"/>
                  </a:ext>
                </a:extLst>
              </a:tr>
              <a:tr h="682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Ахияров Ирек Ильшатович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№15 -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университет науки и технологий»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" marR="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8181132"/>
                  </a:ext>
                </a:extLst>
              </a:tr>
              <a:tr h="682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Григорьева Айгуль Алексеевна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№15 -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университет науки и технологий»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" marR="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9708074"/>
                  </a:ext>
                </a:extLst>
              </a:tr>
              <a:tr h="773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Спиридонова Александра Дмитриевна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№18 -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" marR="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9383928"/>
                  </a:ext>
                </a:extLst>
              </a:tr>
              <a:tr h="966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Скуратовская Ксения Дмитриевна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№27 -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" marR="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9095708"/>
                  </a:ext>
                </a:extLst>
              </a:tr>
              <a:tr h="873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Царябина Серафима Игоревна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№27 -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" marR="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1765860"/>
                  </a:ext>
                </a:extLst>
              </a:tr>
              <a:tr h="873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Кравченко Екатерина Викторовна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№28 -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" marR="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5738263"/>
                  </a:ext>
                </a:extLst>
              </a:tr>
              <a:tr h="773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Марков Иван Сергеевич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722" marR="4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№3 - Федеральное государственное автономное образовательное учреждение высшего образования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 исследовательский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Томский государственный университет»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2" marR="4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9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1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81366"/>
              </p:ext>
            </p:extLst>
          </p:nvPr>
        </p:nvGraphicFramePr>
        <p:xfrm>
          <a:off x="1747377" y="617623"/>
          <a:ext cx="9570327" cy="5702966"/>
        </p:xfrm>
        <a:graphic>
          <a:graphicData uri="http://schemas.openxmlformats.org/drawingml/2006/table">
            <a:tbl>
              <a:tblPr firstRow="1" firstCol="1" bandRow="1"/>
              <a:tblGrid>
                <a:gridCol w="2211721">
                  <a:extLst>
                    <a:ext uri="{9D8B030D-6E8A-4147-A177-3AD203B41FA5}">
                      <a16:colId xmlns:a16="http://schemas.microsoft.com/office/drawing/2014/main" xmlns="" val="3936124259"/>
                    </a:ext>
                  </a:extLst>
                </a:gridCol>
                <a:gridCol w="1466547">
                  <a:extLst>
                    <a:ext uri="{9D8B030D-6E8A-4147-A177-3AD203B41FA5}">
                      <a16:colId xmlns:a16="http://schemas.microsoft.com/office/drawing/2014/main" xmlns="" val="1866575089"/>
                    </a:ext>
                  </a:extLst>
                </a:gridCol>
                <a:gridCol w="5892059">
                  <a:extLst>
                    <a:ext uri="{9D8B030D-6E8A-4147-A177-3AD203B41FA5}">
                      <a16:colId xmlns:a16="http://schemas.microsoft.com/office/drawing/2014/main" xmlns="" val="4042914871"/>
                    </a:ext>
                  </a:extLst>
                </a:gridCol>
              </a:tblGrid>
              <a:tr h="795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Крантовский Святослав Олегович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№4 - Федеральное гос.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«Университет Дубна»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5868331"/>
                  </a:ext>
                </a:extLst>
              </a:tr>
              <a:tr h="780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Слонов Артём Максимович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№10 - Некоммерческое акционерное общество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«Восточно-Казахстанский технический университет имени Д. Серикбаева»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1090538"/>
                  </a:ext>
                </a:extLst>
              </a:tr>
              <a:tr h="773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Касенгазыев Дамир Аскарулы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№10 - Некоммерческое акционерное общество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«Восточно-Казахстанский технический университет имени Д. Серикбаева»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1483917"/>
                  </a:ext>
                </a:extLst>
              </a:tr>
              <a:tr h="1170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Морина Зинаида Васильевна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№11 -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0406832"/>
                  </a:ext>
                </a:extLst>
              </a:tr>
              <a:tr h="1010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Затевахина Ульяна Игоревна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3373031"/>
                  </a:ext>
                </a:extLst>
              </a:tr>
              <a:tr h="1172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Токарева Зоя Константиновна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№13 - Федеральное государственное автономное образовательное учреждение высшего образования "Российский университет дружбы народов имени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Патриса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Лумумбы"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288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1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pic>
        <p:nvPicPr>
          <p:cNvPr id="4" name="short_applause_normal">
            <a:hlinkClick r:id="" action="ppaction://media"/>
            <a:extLst>
              <a:ext uri="{FF2B5EF4-FFF2-40B4-BE49-F238E27FC236}">
                <a16:creationId xmlns:a16="http://schemas.microsoft.com/office/drawing/2014/main" xmlns="" id="{16994376-7946-2E6F-CAD2-EBA61A4EA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2092" y="4468894"/>
            <a:ext cx="487363" cy="48736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39880"/>
              </p:ext>
            </p:extLst>
          </p:nvPr>
        </p:nvGraphicFramePr>
        <p:xfrm>
          <a:off x="1663952" y="401052"/>
          <a:ext cx="10102931" cy="6160169"/>
        </p:xfrm>
        <a:graphic>
          <a:graphicData uri="http://schemas.openxmlformats.org/drawingml/2006/table">
            <a:tbl>
              <a:tblPr firstRow="1" firstCol="1" bandRow="1"/>
              <a:tblGrid>
                <a:gridCol w="2334807">
                  <a:extLst>
                    <a:ext uri="{9D8B030D-6E8A-4147-A177-3AD203B41FA5}">
                      <a16:colId xmlns:a16="http://schemas.microsoft.com/office/drawing/2014/main" xmlns="" val="2968648684"/>
                    </a:ext>
                  </a:extLst>
                </a:gridCol>
                <a:gridCol w="1548162">
                  <a:extLst>
                    <a:ext uri="{9D8B030D-6E8A-4147-A177-3AD203B41FA5}">
                      <a16:colId xmlns:a16="http://schemas.microsoft.com/office/drawing/2014/main" xmlns="" val="1223952036"/>
                    </a:ext>
                  </a:extLst>
                </a:gridCol>
                <a:gridCol w="6219962">
                  <a:extLst>
                    <a:ext uri="{9D8B030D-6E8A-4147-A177-3AD203B41FA5}">
                      <a16:colId xmlns:a16="http://schemas.microsoft.com/office/drawing/2014/main" xmlns="" val="3361611511"/>
                    </a:ext>
                  </a:extLst>
                </a:gridCol>
              </a:tblGrid>
              <a:tr h="923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Тарасова Дарья Алексеевна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№17 - Институт Экологии и природопользования ФГАОУ ВО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«Казанский (Приволжский)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2519474"/>
                  </a:ext>
                </a:extLst>
              </a:tr>
              <a:tr h="923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Шадрина Елизавета Николаевна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№17 - Институт Экологии и природопользования ФГАОУ ВО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«Казанский (Приволжский)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7789221"/>
                  </a:ext>
                </a:extLst>
              </a:tr>
              <a:tr h="923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Черепанова Анастасия Павловна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№20 -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«Удмуртский государственный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8320963"/>
                  </a:ext>
                </a:extLst>
              </a:tr>
              <a:tr h="937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Шабанова Арина Николаевна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№21 - Федеральное государственное автономное образовательное учреждение высшего образования «Тюменский государственный университет»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2161605"/>
                  </a:ext>
                </a:extLst>
              </a:tr>
              <a:tr h="1365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Масюк Дарья Игоревна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№23 - Учреждение образования «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Брестский государственный технический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8766606"/>
                  </a:ext>
                </a:extLst>
              </a:tr>
              <a:tr h="108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Смольникова Ульяна Николаевна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«Югорский государственный университет»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303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2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0E32C91-88BA-4294-A95B-660B7DE7CF0F}"/>
              </a:ext>
            </a:extLst>
          </p:cNvPr>
          <p:cNvSpPr/>
          <p:nvPr/>
        </p:nvSpPr>
        <p:spPr>
          <a:xfrm>
            <a:off x="1690573" y="2219965"/>
            <a:ext cx="1022497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Дипломом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ru-RU" sz="88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награждаются </a:t>
            </a:r>
          </a:p>
        </p:txBody>
      </p:sp>
    </p:spTree>
    <p:extLst>
      <p:ext uri="{BB962C8B-B14F-4D97-AF65-F5344CB8AC3E}">
        <p14:creationId xmlns:p14="http://schemas.microsoft.com/office/powerpoint/2010/main" val="26200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46366"/>
              </p:ext>
            </p:extLst>
          </p:nvPr>
        </p:nvGraphicFramePr>
        <p:xfrm>
          <a:off x="1621239" y="401054"/>
          <a:ext cx="10322107" cy="6243395"/>
        </p:xfrm>
        <a:graphic>
          <a:graphicData uri="http://schemas.openxmlformats.org/drawingml/2006/table">
            <a:tbl>
              <a:tblPr firstRow="1" firstCol="1" bandRow="1"/>
              <a:tblGrid>
                <a:gridCol w="2380568">
                  <a:extLst>
                    <a:ext uri="{9D8B030D-6E8A-4147-A177-3AD203B41FA5}">
                      <a16:colId xmlns:a16="http://schemas.microsoft.com/office/drawing/2014/main" xmlns="" val="16357144"/>
                    </a:ext>
                  </a:extLst>
                </a:gridCol>
                <a:gridCol w="1578505">
                  <a:extLst>
                    <a:ext uri="{9D8B030D-6E8A-4147-A177-3AD203B41FA5}">
                      <a16:colId xmlns:a16="http://schemas.microsoft.com/office/drawing/2014/main" xmlns="" val="146101969"/>
                    </a:ext>
                  </a:extLst>
                </a:gridCol>
                <a:gridCol w="6363034">
                  <a:extLst>
                    <a:ext uri="{9D8B030D-6E8A-4147-A177-3AD203B41FA5}">
                      <a16:colId xmlns:a16="http://schemas.microsoft.com/office/drawing/2014/main" xmlns="" val="358578859"/>
                    </a:ext>
                  </a:extLst>
                </a:gridCol>
              </a:tblGrid>
              <a:tr h="724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Помошникова Вероника Семёновна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№6 -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«Московский государственный университет имени М.В.Ломоносова»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" marR="4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1990867"/>
                  </a:ext>
                </a:extLst>
              </a:tr>
              <a:tr h="724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Брагин Илья Максимович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№30 - Учреждение образования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" marR="4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5926093"/>
                  </a:ext>
                </a:extLst>
              </a:tr>
              <a:tr h="858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Каримов Газиз Камилович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№19 -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" marR="4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7482419"/>
                  </a:ext>
                </a:extLst>
              </a:tr>
              <a:tr h="858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Кузьменко Дарья Юрьевна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№29 - Учреждение образования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" marR="4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683419"/>
                  </a:ext>
                </a:extLst>
              </a:tr>
              <a:tr h="858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Шинкоренко Святослава Владимировна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№29 - Учреждение образования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" marR="4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8643061"/>
                  </a:ext>
                </a:extLst>
              </a:tr>
              <a:tr h="724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Трушина Анастасия Романовна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№6 -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«Московский государственный университет имени М.В.Ломоносова»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" marR="4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1734343"/>
                  </a:ext>
                </a:extLst>
              </a:tr>
              <a:tr h="724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Смоленский Станислав Александрович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№31 -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Университет Узбекистана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Мирзо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Улугбека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" marR="4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3883899"/>
                  </a:ext>
                </a:extLst>
              </a:tr>
              <a:tr h="724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Гапизова Хадижат Фидель-Кастровна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701" marR="4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№8 - Федеральное государственное бюджетное учреждение высшего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«Дагестанский государственный университет»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" marR="4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4121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2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11938"/>
              </p:ext>
            </p:extLst>
          </p:nvPr>
        </p:nvGraphicFramePr>
        <p:xfrm>
          <a:off x="1537687" y="200529"/>
          <a:ext cx="10477850" cy="6478958"/>
        </p:xfrm>
        <a:graphic>
          <a:graphicData uri="http://schemas.openxmlformats.org/drawingml/2006/table">
            <a:tbl>
              <a:tblPr firstRow="1" firstCol="1" bandRow="1"/>
              <a:tblGrid>
                <a:gridCol w="2416486">
                  <a:extLst>
                    <a:ext uri="{9D8B030D-6E8A-4147-A177-3AD203B41FA5}">
                      <a16:colId xmlns:a16="http://schemas.microsoft.com/office/drawing/2014/main" xmlns="" val="4060488792"/>
                    </a:ext>
                  </a:extLst>
                </a:gridCol>
                <a:gridCol w="1602322">
                  <a:extLst>
                    <a:ext uri="{9D8B030D-6E8A-4147-A177-3AD203B41FA5}">
                      <a16:colId xmlns:a16="http://schemas.microsoft.com/office/drawing/2014/main" xmlns="" val="202002341"/>
                    </a:ext>
                  </a:extLst>
                </a:gridCol>
                <a:gridCol w="6459042">
                  <a:extLst>
                    <a:ext uri="{9D8B030D-6E8A-4147-A177-3AD203B41FA5}">
                      <a16:colId xmlns:a16="http://schemas.microsoft.com/office/drawing/2014/main" xmlns="" val="2945745831"/>
                    </a:ext>
                  </a:extLst>
                </a:gridCol>
              </a:tblGrid>
              <a:tr h="822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Тазетдинова Алина Марселевна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№20 -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«Удмуртский государственный университет»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1906727"/>
                  </a:ext>
                </a:extLst>
              </a:tr>
              <a:tr h="868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Шабалина Мария Павловна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№22 -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«Пермский национальный исследовательский политехнический университет»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7683023"/>
                  </a:ext>
                </a:extLst>
              </a:tr>
              <a:tr h="651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Вишневский Егор Андреевич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№30 - Учреждение образования 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7973314"/>
                  </a:ext>
                </a:extLst>
              </a:tr>
              <a:tr h="822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Койчуев Халид Гусейнович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№8 - Федеральное государственное бюджетное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«Дагестанский государственный университет»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6719331"/>
                  </a:ext>
                </a:extLst>
              </a:tr>
              <a:tr h="822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Усенко Михаил Иванович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№9 - Учреждение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«Белорусская государственная орденов Октябрьской Революции и Трудового Красного Знамени сельскохозяйственная академия»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4609380"/>
                  </a:ext>
                </a:extLst>
              </a:tr>
              <a:tr h="822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Ручьёва Ольга Ивановна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№10 - Некоммерческое акционерное общество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«Восточно-Казахстанский технический университет имени Д. Серикбаева»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4379499"/>
                  </a:ext>
                </a:extLst>
              </a:tr>
              <a:tr h="822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Поклонский Алесь Иванович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№25 - Учреждение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«Белорусский государственный университет»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6149114"/>
                  </a:ext>
                </a:extLst>
              </a:tr>
              <a:tr h="822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Сулейманова Алия Назаровна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5138" marR="5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№21 -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«Тюменский государственный университет»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8264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4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29305"/>
              </p:ext>
            </p:extLst>
          </p:nvPr>
        </p:nvGraphicFramePr>
        <p:xfrm>
          <a:off x="1537686" y="224587"/>
          <a:ext cx="10309410" cy="6496242"/>
        </p:xfrm>
        <a:graphic>
          <a:graphicData uri="http://schemas.openxmlformats.org/drawingml/2006/table">
            <a:tbl>
              <a:tblPr firstRow="1" firstCol="1" bandRow="1"/>
              <a:tblGrid>
                <a:gridCol w="2377640">
                  <a:extLst>
                    <a:ext uri="{9D8B030D-6E8A-4147-A177-3AD203B41FA5}">
                      <a16:colId xmlns:a16="http://schemas.microsoft.com/office/drawing/2014/main" xmlns="" val="3440186577"/>
                    </a:ext>
                  </a:extLst>
                </a:gridCol>
                <a:gridCol w="1576563">
                  <a:extLst>
                    <a:ext uri="{9D8B030D-6E8A-4147-A177-3AD203B41FA5}">
                      <a16:colId xmlns:a16="http://schemas.microsoft.com/office/drawing/2014/main" xmlns="" val="24369991"/>
                    </a:ext>
                  </a:extLst>
                </a:gridCol>
                <a:gridCol w="6355207">
                  <a:extLst>
                    <a:ext uri="{9D8B030D-6E8A-4147-A177-3AD203B41FA5}">
                      <a16:colId xmlns:a16="http://schemas.microsoft.com/office/drawing/2014/main" xmlns="" val="1671422325"/>
                    </a:ext>
                  </a:extLst>
                </a:gridCol>
              </a:tblGrid>
              <a:tr h="87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Гиль Маргарита Дмитриевна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№29 - Учреждение образования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0487198"/>
                  </a:ext>
                </a:extLst>
              </a:tr>
              <a:tr h="87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Кайрхан Гаухар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№29 - Учреждение образования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6663448"/>
                  </a:ext>
                </a:extLst>
              </a:tr>
              <a:tr h="53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Цуранова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Софья Валерьевна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№5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Российский химико-технологический университет имени Д.И. Менделеева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087955"/>
                  </a:ext>
                </a:extLst>
              </a:tr>
              <a:tr h="533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Наконечная Алина Сергеевна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№5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Российский химико-технологический университет имени Д.И. Менделеева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6478443"/>
                  </a:ext>
                </a:extLst>
              </a:tr>
              <a:tr h="956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Кирячек Варвара Павловна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№3 - Федеральное государственное автономное образовательное учреждение высшего образования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 исследовательский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Томский государственный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5676272"/>
                  </a:ext>
                </a:extLst>
              </a:tr>
              <a:tr h="956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Самусевич Егор Николаевич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№9 - Учреждение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«Белорусская государственная орденов Октябрьской Революции и Трудового Красного Знамени сельскохозяйственная академия»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6332854"/>
                  </a:ext>
                </a:extLst>
              </a:tr>
              <a:tr h="87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Стрельцова Ярослава Антоновна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№21 -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«Тюменский государственный университет»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337038"/>
                  </a:ext>
                </a:extLst>
              </a:tr>
              <a:tr h="878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Кривёнок Ирина Олеговна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540" marR="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№25- Учреждение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«Белорусский государственный университет»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географии 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геоинформатики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0" marR="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538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3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524000" y="2324904"/>
            <a:ext cx="102249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тур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42754"/>
              </p:ext>
            </p:extLst>
          </p:nvPr>
        </p:nvGraphicFramePr>
        <p:xfrm>
          <a:off x="1621241" y="308789"/>
          <a:ext cx="10185748" cy="6308578"/>
        </p:xfrm>
        <a:graphic>
          <a:graphicData uri="http://schemas.openxmlformats.org/drawingml/2006/table">
            <a:tbl>
              <a:tblPr firstRow="1" firstCol="1" bandRow="1"/>
              <a:tblGrid>
                <a:gridCol w="2349120">
                  <a:extLst>
                    <a:ext uri="{9D8B030D-6E8A-4147-A177-3AD203B41FA5}">
                      <a16:colId xmlns:a16="http://schemas.microsoft.com/office/drawing/2014/main" xmlns="" val="903889564"/>
                    </a:ext>
                  </a:extLst>
                </a:gridCol>
                <a:gridCol w="1557652">
                  <a:extLst>
                    <a:ext uri="{9D8B030D-6E8A-4147-A177-3AD203B41FA5}">
                      <a16:colId xmlns:a16="http://schemas.microsoft.com/office/drawing/2014/main" xmlns="" val="3694898987"/>
                    </a:ext>
                  </a:extLst>
                </a:gridCol>
                <a:gridCol w="6278976">
                  <a:extLst>
                    <a:ext uri="{9D8B030D-6E8A-4147-A177-3AD203B41FA5}">
                      <a16:colId xmlns:a16="http://schemas.microsoft.com/office/drawing/2014/main" xmlns="" val="1378815487"/>
                    </a:ext>
                  </a:extLst>
                </a:gridCol>
              </a:tblGrid>
              <a:tr h="773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Долинова Дарья Константиновна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№26 - Федеральное государственное бюджетное образовательное учреждение высшего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«Югорский государственный университет»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" marR="5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8116260"/>
                  </a:ext>
                </a:extLst>
              </a:tr>
              <a:tr h="773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Юрчик Валерия Романовна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№29 - Учреждение образования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" marR="5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5097767"/>
                  </a:ext>
                </a:extLst>
              </a:tr>
              <a:tr h="773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Возяков Кирилл Олегович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№30 - Учреждение образования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" marR="5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6147197"/>
                  </a:ext>
                </a:extLst>
              </a:tr>
              <a:tr h="773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Ниязов Артур Альбертович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№26 - Федеральное государственное бюджетное образовательное учреждение высшего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«Югорский государственный университет»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" marR="5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7626086"/>
                  </a:ext>
                </a:extLst>
              </a:tr>
              <a:tr h="83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Ельцова Мирослава Михайловна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№7 -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«Омский государственный аграрный университет имени П.А.Столыпина»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" marR="5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882821"/>
                  </a:ext>
                </a:extLst>
              </a:tr>
              <a:tr h="83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Черемисова Елизавета Александровна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№7 -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«Омский государственный аграрный университет имени П.А.Столыпина»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" marR="5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7743145"/>
                  </a:ext>
                </a:extLst>
              </a:tr>
              <a:tr h="773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Ваганова Софья Максимовна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№6 -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«Московский государственный университет имени М.В.Ломоносова»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" marR="5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5761263"/>
                  </a:ext>
                </a:extLst>
              </a:tr>
              <a:tr h="773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Корнилович Варвара Станиславовна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5027" marR="5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№9 - Учреждение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«Белорусская государственная орденов Октябрьской Революции и Трудового Красного Знамени сельскохозяйственная академия»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" marR="5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580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7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41410"/>
              </p:ext>
            </p:extLst>
          </p:nvPr>
        </p:nvGraphicFramePr>
        <p:xfrm>
          <a:off x="1747377" y="308788"/>
          <a:ext cx="10115760" cy="6332646"/>
        </p:xfrm>
        <a:graphic>
          <a:graphicData uri="http://schemas.openxmlformats.org/drawingml/2006/table">
            <a:tbl>
              <a:tblPr firstRow="1" firstCol="1" bandRow="1"/>
              <a:tblGrid>
                <a:gridCol w="2332978">
                  <a:extLst>
                    <a:ext uri="{9D8B030D-6E8A-4147-A177-3AD203B41FA5}">
                      <a16:colId xmlns:a16="http://schemas.microsoft.com/office/drawing/2014/main" xmlns="" val="2727485851"/>
                    </a:ext>
                  </a:extLst>
                </a:gridCol>
                <a:gridCol w="1546949">
                  <a:extLst>
                    <a:ext uri="{9D8B030D-6E8A-4147-A177-3AD203B41FA5}">
                      <a16:colId xmlns:a16="http://schemas.microsoft.com/office/drawing/2014/main" xmlns="" val="604407863"/>
                    </a:ext>
                  </a:extLst>
                </a:gridCol>
                <a:gridCol w="6235833">
                  <a:extLst>
                    <a:ext uri="{9D8B030D-6E8A-4147-A177-3AD203B41FA5}">
                      <a16:colId xmlns:a16="http://schemas.microsoft.com/office/drawing/2014/main" xmlns="" val="3852382841"/>
                    </a:ext>
                  </a:extLst>
                </a:gridCol>
              </a:tblGrid>
              <a:tr h="928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Сидоренко Максим Станиславович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№18 -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7383835"/>
                  </a:ext>
                </a:extLst>
              </a:tr>
              <a:tr h="556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Гриц Яна Александровна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№25 - Учреждение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«Белорусский государственный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939367"/>
                  </a:ext>
                </a:extLst>
              </a:tr>
              <a:tr h="80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Тугарева Светлана Дмитриевна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«Хакасский государственный университет им. Н.Ф. Катанова»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9431496"/>
                  </a:ext>
                </a:extLst>
              </a:tr>
              <a:tr h="80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Диканева Ксения Юрьевна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 1 - Федеральное гос.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«Ставропольский государственный аграрный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44315"/>
                  </a:ext>
                </a:extLst>
              </a:tr>
              <a:tr h="80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Дианова Наталья Альбертовна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№14 -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"Российский университет дружбы народов имени Патриса Лумумбы"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0944867"/>
                  </a:ext>
                </a:extLst>
              </a:tr>
              <a:tr h="80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Чубко Анастасия Владиславовна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№21 -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«Тюменский государственный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5865132"/>
                  </a:ext>
                </a:extLst>
              </a:tr>
              <a:tr h="80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Волегова Светлана Дмитриевна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«Тюменский индустриальный университет»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0690095"/>
                  </a:ext>
                </a:extLst>
              </a:tr>
              <a:tr h="80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Севко Александр Дмитриевич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131" marR="51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№14 -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"Российский университет дружбы народов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Патриса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Лумумбы"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" marR="5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343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0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47225"/>
              </p:ext>
            </p:extLst>
          </p:nvPr>
        </p:nvGraphicFramePr>
        <p:xfrm>
          <a:off x="1820776" y="409074"/>
          <a:ext cx="9954128" cy="6311755"/>
        </p:xfrm>
        <a:graphic>
          <a:graphicData uri="http://schemas.openxmlformats.org/drawingml/2006/table">
            <a:tbl>
              <a:tblPr firstRow="1" firstCol="1" bandRow="1"/>
              <a:tblGrid>
                <a:gridCol w="2295702">
                  <a:extLst>
                    <a:ext uri="{9D8B030D-6E8A-4147-A177-3AD203B41FA5}">
                      <a16:colId xmlns:a16="http://schemas.microsoft.com/office/drawing/2014/main" xmlns="" val="1384143314"/>
                    </a:ext>
                  </a:extLst>
                </a:gridCol>
                <a:gridCol w="1522232">
                  <a:extLst>
                    <a:ext uri="{9D8B030D-6E8A-4147-A177-3AD203B41FA5}">
                      <a16:colId xmlns:a16="http://schemas.microsoft.com/office/drawing/2014/main" xmlns="" val="1267887179"/>
                    </a:ext>
                  </a:extLst>
                </a:gridCol>
                <a:gridCol w="6136194">
                  <a:extLst>
                    <a:ext uri="{9D8B030D-6E8A-4147-A177-3AD203B41FA5}">
                      <a16:colId xmlns:a16="http://schemas.microsoft.com/office/drawing/2014/main" xmlns="" val="3150373527"/>
                    </a:ext>
                  </a:extLst>
                </a:gridCol>
              </a:tblGrid>
              <a:tr h="1057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Нечитайло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Сергеевна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 1 - Федеральное гос.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«Ставропольский государственный аграрный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0323825"/>
                  </a:ext>
                </a:extLst>
              </a:tr>
              <a:tr h="1018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Садовая Мария Владимировна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 1 - Федеральное гос.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«Ставропольский государственный аграрный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1045758"/>
                  </a:ext>
                </a:extLst>
              </a:tr>
              <a:tr h="100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Смирнова Анна Александровна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№6 -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«Московский государственный университет имени М.В.Ломоносова»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616470"/>
                  </a:ext>
                </a:extLst>
              </a:tr>
              <a:tr h="100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Муташев Батыргиши Абдулгамидович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№8 - Федеральное государственное бюджетное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«Дагестанский государственный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281313"/>
                  </a:ext>
                </a:extLst>
              </a:tr>
              <a:tr h="1000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Гаджикулаева Патимат Магомедовна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№8 - Федеральное государственное бюджетное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«Дагестанский государственный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5957517"/>
                  </a:ext>
                </a:extLst>
              </a:tr>
              <a:tr h="1234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Стряпунина Софья Дмитриевна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«Уфимский государственный нефтяной технический университет»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622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3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pic>
        <p:nvPicPr>
          <p:cNvPr id="4" name="short_applause_normal">
            <a:hlinkClick r:id="" action="ppaction://media"/>
            <a:extLst>
              <a:ext uri="{FF2B5EF4-FFF2-40B4-BE49-F238E27FC236}">
                <a16:creationId xmlns:a16="http://schemas.microsoft.com/office/drawing/2014/main" xmlns="" id="{5A60AB1A-EA3A-B737-6391-376B4DEEA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9450" y="4630770"/>
            <a:ext cx="487363" cy="48736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75060"/>
              </p:ext>
            </p:extLst>
          </p:nvPr>
        </p:nvGraphicFramePr>
        <p:xfrm>
          <a:off x="1747377" y="308786"/>
          <a:ext cx="10131801" cy="6479088"/>
        </p:xfrm>
        <a:graphic>
          <a:graphicData uri="http://schemas.openxmlformats.org/drawingml/2006/table">
            <a:tbl>
              <a:tblPr firstRow="1" firstCol="1" bandRow="1"/>
              <a:tblGrid>
                <a:gridCol w="2336677">
                  <a:extLst>
                    <a:ext uri="{9D8B030D-6E8A-4147-A177-3AD203B41FA5}">
                      <a16:colId xmlns:a16="http://schemas.microsoft.com/office/drawing/2014/main" xmlns="" val="2654779454"/>
                    </a:ext>
                  </a:extLst>
                </a:gridCol>
                <a:gridCol w="1549403">
                  <a:extLst>
                    <a:ext uri="{9D8B030D-6E8A-4147-A177-3AD203B41FA5}">
                      <a16:colId xmlns:a16="http://schemas.microsoft.com/office/drawing/2014/main" xmlns="" val="1376238382"/>
                    </a:ext>
                  </a:extLst>
                </a:gridCol>
                <a:gridCol w="6245721">
                  <a:extLst>
                    <a:ext uri="{9D8B030D-6E8A-4147-A177-3AD203B41FA5}">
                      <a16:colId xmlns:a16="http://schemas.microsoft.com/office/drawing/2014/main" xmlns="" val="1305913857"/>
                    </a:ext>
                  </a:extLst>
                </a:gridCol>
              </a:tblGrid>
              <a:tr h="106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Марьясин Дмитрий Александрович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"Российский университет дружбы народов имени Патриса Лумумбы"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4" marR="5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0897025"/>
                  </a:ext>
                </a:extLst>
              </a:tr>
              <a:tr h="106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Сигунова Анна Александровна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№18 - Федеральное государственное автономное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4" marR="5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5025063"/>
                  </a:ext>
                </a:extLst>
              </a:tr>
              <a:tr h="807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Новокшонова Екатерина Олеговна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№20 -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«Удмуртский государственный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4" marR="5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93464"/>
                  </a:ext>
                </a:extLst>
              </a:tr>
              <a:tr h="106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Рондак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Ульяна Андреевна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№25 - Учреждение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«Белорусский государственный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4" marR="5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428522"/>
                  </a:ext>
                </a:extLst>
              </a:tr>
              <a:tr h="959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Змиевская Елизавета Александровна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№30 - Учреждение образования «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4" marR="5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7916781"/>
                  </a:ext>
                </a:extLst>
              </a:tr>
              <a:tr h="72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Химинюк Татьяна Александровна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«Тюменский индустриальный университет»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4" marR="5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8314115"/>
                  </a:ext>
                </a:extLst>
              </a:tr>
              <a:tr h="739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Прохорова Валерия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694" marR="56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№32 - 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«Тюменский индустриальный университет»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4" marR="5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5967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690573" y="2219965"/>
            <a:ext cx="102249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командного зачета </a:t>
            </a:r>
            <a:b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творческого конкурса (эссе)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76856"/>
              </p:ext>
            </p:extLst>
          </p:nvPr>
        </p:nvGraphicFramePr>
        <p:xfrm>
          <a:off x="1486265" y="82393"/>
          <a:ext cx="10349514" cy="6217223"/>
        </p:xfrm>
        <a:graphic>
          <a:graphicData uri="http://schemas.openxmlformats.org/drawingml/2006/table">
            <a:tbl>
              <a:tblPr/>
              <a:tblGrid>
                <a:gridCol w="1251412">
                  <a:extLst>
                    <a:ext uri="{9D8B030D-6E8A-4147-A177-3AD203B41FA5}">
                      <a16:colId xmlns:a16="http://schemas.microsoft.com/office/drawing/2014/main" xmlns="" val="211026991"/>
                    </a:ext>
                  </a:extLst>
                </a:gridCol>
                <a:gridCol w="1689944">
                  <a:extLst>
                    <a:ext uri="{9D8B030D-6E8A-4147-A177-3AD203B41FA5}">
                      <a16:colId xmlns:a16="http://schemas.microsoft.com/office/drawing/2014/main" xmlns="" val="455312656"/>
                    </a:ext>
                  </a:extLst>
                </a:gridCol>
                <a:gridCol w="7408158">
                  <a:extLst>
                    <a:ext uri="{9D8B030D-6E8A-4147-A177-3AD203B41FA5}">
                      <a16:colId xmlns:a16="http://schemas.microsoft.com/office/drawing/2014/main" xmlns="" val="2631070869"/>
                    </a:ext>
                  </a:extLst>
                </a:gridCol>
              </a:tblGrid>
              <a:tr h="976125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III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гос. бюджетное образовательное учреждение высшего 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«Ставропольский государственный аграрный университет»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Халикова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Валерия Алексеевна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9615853"/>
                  </a:ext>
                </a:extLst>
              </a:tr>
              <a:tr h="1156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бюджетное образовательное учреждение высшего 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«Хакасский государственный университет им. Н.Ф. Катанова»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Махрова Марина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Леонидовна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8022944"/>
                  </a:ext>
                </a:extLst>
              </a:tr>
              <a:tr h="966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№32 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Федеральное государственное бюджетное образовательное учреждение высшего образования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«Тюменский индустриальный университет»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команды – Тарасова Светлана Сергеевна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1414322"/>
                  </a:ext>
                </a:extLst>
              </a:tr>
              <a:tr h="1099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Некоммерческое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акционерное общество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«Восточно-Казахстанский технический университет имени Д.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Серикбаева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Петрова Ольга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Анатольевна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679845"/>
                  </a:ext>
                </a:extLst>
              </a:tr>
              <a:tr h="1175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№20 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Бюджетное Образовательное Учреждение Высшего 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«Удмуртский государственный университет»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Дружакина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Ольга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6678406"/>
                  </a:ext>
                </a:extLst>
              </a:tr>
              <a:tr h="647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Национальный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 Узбекистана имени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Мирзо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Улугбека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Камалова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Манзура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Джамаловна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5" marR="3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621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9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392699"/>
              </p:ext>
            </p:extLst>
          </p:nvPr>
        </p:nvGraphicFramePr>
        <p:xfrm>
          <a:off x="1621240" y="184484"/>
          <a:ext cx="10217833" cy="6318734"/>
        </p:xfrm>
        <a:graphic>
          <a:graphicData uri="http://schemas.openxmlformats.org/drawingml/2006/table">
            <a:tbl>
              <a:tblPr/>
              <a:tblGrid>
                <a:gridCol w="1235491">
                  <a:extLst>
                    <a:ext uri="{9D8B030D-6E8A-4147-A177-3AD203B41FA5}">
                      <a16:colId xmlns:a16="http://schemas.microsoft.com/office/drawing/2014/main" xmlns="" val="2928674901"/>
                    </a:ext>
                  </a:extLst>
                </a:gridCol>
                <a:gridCol w="1963922">
                  <a:extLst>
                    <a:ext uri="{9D8B030D-6E8A-4147-A177-3AD203B41FA5}">
                      <a16:colId xmlns:a16="http://schemas.microsoft.com/office/drawing/2014/main" xmlns="" val="4220367306"/>
                    </a:ext>
                  </a:extLst>
                </a:gridCol>
                <a:gridCol w="7018420">
                  <a:extLst>
                    <a:ext uri="{9D8B030D-6E8A-4147-A177-3AD203B41FA5}">
                      <a16:colId xmlns:a16="http://schemas.microsoft.com/office/drawing/2014/main" xmlns="" val="796236844"/>
                    </a:ext>
                  </a:extLst>
                </a:gridCol>
              </a:tblGrid>
              <a:tr h="179301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II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" marR="6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" marR="6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№7 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бюджетное образовательное учреждение высшего 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«Омский государственный аграрный университет имени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П.А.Столыпина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– Дрофа Ольга Владимировна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" marR="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3228169"/>
                  </a:ext>
                </a:extLst>
              </a:tr>
              <a:tr h="1407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" marR="6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№21 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автономное образовательное учреждение высшего 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«Тюменский государственный университет»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- Захарова Ольга Владимировна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" marR="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4935053"/>
                  </a:ext>
                </a:extLst>
              </a:tr>
              <a:tr h="1289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" marR="6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Российский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химико-технологический университет имени Д.И. Менделеева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- Федосеев Андрей Николаевич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" marR="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8305061"/>
                  </a:ext>
                </a:extLst>
              </a:tr>
              <a:tr h="1828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" marR="6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автономное образовательное учреждение высшего образования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"Российский университет дружбы народов имени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Патриса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Лумумбы"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Кучер Дмитрий Евгеньевич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" marR="6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905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3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pic>
        <p:nvPicPr>
          <p:cNvPr id="4" name="short_applause_normal">
            <a:hlinkClick r:id="" action="ppaction://media"/>
            <a:extLst>
              <a:ext uri="{FF2B5EF4-FFF2-40B4-BE49-F238E27FC236}">
                <a16:creationId xmlns:a16="http://schemas.microsoft.com/office/drawing/2014/main" xmlns="" id="{FDB33B2C-0AA9-2B97-E9D0-EB7F22EEE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0339" y="6074374"/>
            <a:ext cx="487363" cy="48736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96008"/>
              </p:ext>
            </p:extLst>
          </p:nvPr>
        </p:nvGraphicFramePr>
        <p:xfrm>
          <a:off x="1411549" y="146654"/>
          <a:ext cx="10716282" cy="6574176"/>
        </p:xfrm>
        <a:graphic>
          <a:graphicData uri="http://schemas.openxmlformats.org/drawingml/2006/table">
            <a:tbl>
              <a:tblPr/>
              <a:tblGrid>
                <a:gridCol w="1139145">
                  <a:extLst>
                    <a:ext uri="{9D8B030D-6E8A-4147-A177-3AD203B41FA5}">
                      <a16:colId xmlns:a16="http://schemas.microsoft.com/office/drawing/2014/main" xmlns="" val="30151281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446474508"/>
                    </a:ext>
                  </a:extLst>
                </a:gridCol>
                <a:gridCol w="8662737">
                  <a:extLst>
                    <a:ext uri="{9D8B030D-6E8A-4147-A177-3AD203B41FA5}">
                      <a16:colId xmlns:a16="http://schemas.microsoft.com/office/drawing/2014/main" xmlns="" val="137169520"/>
                    </a:ext>
                  </a:extLst>
                </a:gridCol>
              </a:tblGrid>
              <a:tr h="914399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68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команды 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Жильцова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Юлия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Валентиновна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584302"/>
                  </a:ext>
                </a:extLst>
              </a:tr>
              <a:tr h="729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8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бюджетное образовательное учреждение высшего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«Московский государственный университет имени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М.В.Ломоносова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команды 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Афанасьева Наталья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Борисовна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6393668"/>
                  </a:ext>
                </a:extLst>
              </a:tr>
              <a:tr h="740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8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№30 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«Международный государственный экологический институт имени А.Д. Сахарова Белорусского государственного университета»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команды 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Копиця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Владимир Николаевич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5428592"/>
                  </a:ext>
                </a:extLst>
              </a:tr>
              <a:tr h="827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8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№25 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«Белорусский государственный университет»,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факультет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географии 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геоинформатики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команды -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Антипова Ольга Сергеевна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8610845"/>
                  </a:ext>
                </a:extLst>
              </a:tr>
              <a:tr h="80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8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бюджетное учреждение высшего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«Дагестанский государственный университет»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Иванушенко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Юлия Юрьевна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6149176"/>
                  </a:ext>
                </a:extLst>
              </a:tr>
              <a:tr h="938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8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«Белорусская государственная орденов Октябрьской Революции и Трудового Красного Знамени сельскохозяйственная академия»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-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Невестенко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Наталья Александровна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0572702"/>
                  </a:ext>
                </a:extLst>
              </a:tr>
              <a:tr h="1064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8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автономное образовательное учреждение высшего образования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– Орлова Марина Николаевна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9" marR="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6888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1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690573" y="2219965"/>
            <a:ext cx="1022497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участия в</a:t>
            </a:r>
            <a:b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-ой  </a:t>
            </a:r>
            <a:r>
              <a:rPr lang="ru-RU" sz="4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экологической</a:t>
            </a:r>
          </a:p>
          <a:p>
            <a:pPr algn="ctr"/>
            <a:r>
              <a:rPr lang="ru-RU" sz="4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олимпиаде  ВУЗов  стран  СНГ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pic>
        <p:nvPicPr>
          <p:cNvPr id="4" name="short_applause_normal">
            <a:hlinkClick r:id="" action="ppaction://media"/>
            <a:extLst>
              <a:ext uri="{FF2B5EF4-FFF2-40B4-BE49-F238E27FC236}">
                <a16:creationId xmlns:a16="http://schemas.microsoft.com/office/drawing/2014/main" xmlns="" id="{88AE8447-C36B-8AE9-F00B-BA99501B3B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21240" y="5983709"/>
            <a:ext cx="487363" cy="48736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12888"/>
              </p:ext>
            </p:extLst>
          </p:nvPr>
        </p:nvGraphicFramePr>
        <p:xfrm>
          <a:off x="1411548" y="308788"/>
          <a:ext cx="10523777" cy="6587594"/>
        </p:xfrm>
        <a:graphic>
          <a:graphicData uri="http://schemas.openxmlformats.org/drawingml/2006/table">
            <a:tbl>
              <a:tblPr/>
              <a:tblGrid>
                <a:gridCol w="1504611">
                  <a:extLst>
                    <a:ext uri="{9D8B030D-6E8A-4147-A177-3AD203B41FA5}">
                      <a16:colId xmlns:a16="http://schemas.microsoft.com/office/drawing/2014/main" xmlns="" val="2742317855"/>
                    </a:ext>
                  </a:extLst>
                </a:gridCol>
                <a:gridCol w="1810200">
                  <a:extLst>
                    <a:ext uri="{9D8B030D-6E8A-4147-A177-3AD203B41FA5}">
                      <a16:colId xmlns:a16="http://schemas.microsoft.com/office/drawing/2014/main" xmlns="" val="3102768728"/>
                    </a:ext>
                  </a:extLst>
                </a:gridCol>
                <a:gridCol w="7208966">
                  <a:extLst>
                    <a:ext uri="{9D8B030D-6E8A-4147-A177-3AD203B41FA5}">
                      <a16:colId xmlns:a16="http://schemas.microsoft.com/office/drawing/2014/main" xmlns="" val="3970728674"/>
                    </a:ext>
                  </a:extLst>
                </a:gridCol>
              </a:tblGrid>
              <a:tr h="658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III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641,34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автономное образовательное учреждение высшего образования 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Руководители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команды -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Карпов Алексей Борисович,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Орлова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Марина Николаевна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112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9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690573" y="2219965"/>
            <a:ext cx="102249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личного зачета </a:t>
            </a:r>
            <a:b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теоретического тура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pic>
        <p:nvPicPr>
          <p:cNvPr id="4" name="short_applause_normal">
            <a:hlinkClick r:id="" action="ppaction://media"/>
            <a:extLst>
              <a:ext uri="{FF2B5EF4-FFF2-40B4-BE49-F238E27FC236}">
                <a16:creationId xmlns:a16="http://schemas.microsoft.com/office/drawing/2014/main" xmlns="" id="{77533582-B842-D3ED-28C8-7E391813B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1927" y="6074374"/>
            <a:ext cx="487363" cy="48736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91060"/>
              </p:ext>
            </p:extLst>
          </p:nvPr>
        </p:nvGraphicFramePr>
        <p:xfrm>
          <a:off x="1747377" y="786063"/>
          <a:ext cx="10131802" cy="5510463"/>
        </p:xfrm>
        <a:graphic>
          <a:graphicData uri="http://schemas.openxmlformats.org/drawingml/2006/table">
            <a:tbl>
              <a:tblPr/>
              <a:tblGrid>
                <a:gridCol w="1448569">
                  <a:extLst>
                    <a:ext uri="{9D8B030D-6E8A-4147-A177-3AD203B41FA5}">
                      <a16:colId xmlns:a16="http://schemas.microsoft.com/office/drawing/2014/main" xmlns="" val="557125942"/>
                    </a:ext>
                  </a:extLst>
                </a:gridCol>
                <a:gridCol w="1742775">
                  <a:extLst>
                    <a:ext uri="{9D8B030D-6E8A-4147-A177-3AD203B41FA5}">
                      <a16:colId xmlns:a16="http://schemas.microsoft.com/office/drawing/2014/main" xmlns="" val="1816634380"/>
                    </a:ext>
                  </a:extLst>
                </a:gridCol>
                <a:gridCol w="6940458">
                  <a:extLst>
                    <a:ext uri="{9D8B030D-6E8A-4147-A177-3AD203B41FA5}">
                      <a16:colId xmlns:a16="http://schemas.microsoft.com/office/drawing/2014/main" xmlns="" val="2984837063"/>
                    </a:ext>
                  </a:extLst>
                </a:gridCol>
              </a:tblGrid>
              <a:tr h="5510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II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665,87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№</a:t>
                      </a: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автономное образовательное учреждение высшего образования 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команды - 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Лобжанидзе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Наталья Евгеньевна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525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7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690573" y="2219965"/>
            <a:ext cx="1022497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Команда-победитель</a:t>
            </a:r>
            <a:b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13-ой  </a:t>
            </a:r>
            <a:r>
              <a:rPr lang="ru-RU" sz="4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экологической</a:t>
            </a:r>
          </a:p>
          <a:p>
            <a:pPr algn="ctr"/>
            <a:r>
              <a:rPr lang="ru-RU" sz="4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 ВУЗов  стран  СНГ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pic>
        <p:nvPicPr>
          <p:cNvPr id="4" name="short_applause_normal">
            <a:hlinkClick r:id="" action="ppaction://media"/>
            <a:extLst>
              <a:ext uri="{FF2B5EF4-FFF2-40B4-BE49-F238E27FC236}">
                <a16:creationId xmlns:a16="http://schemas.microsoft.com/office/drawing/2014/main" xmlns="" id="{7D3D560C-B46F-BB57-5216-3ADC2A951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4114" y="6074374"/>
            <a:ext cx="487363" cy="48736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0170"/>
              </p:ext>
            </p:extLst>
          </p:nvPr>
        </p:nvGraphicFramePr>
        <p:xfrm>
          <a:off x="1628274" y="858253"/>
          <a:ext cx="10106526" cy="5446294"/>
        </p:xfrm>
        <a:graphic>
          <a:graphicData uri="http://schemas.openxmlformats.org/drawingml/2006/table">
            <a:tbl>
              <a:tblPr/>
              <a:tblGrid>
                <a:gridCol w="1444954">
                  <a:extLst>
                    <a:ext uri="{9D8B030D-6E8A-4147-A177-3AD203B41FA5}">
                      <a16:colId xmlns:a16="http://schemas.microsoft.com/office/drawing/2014/main" xmlns="" val="3759923282"/>
                    </a:ext>
                  </a:extLst>
                </a:gridCol>
                <a:gridCol w="1738428">
                  <a:extLst>
                    <a:ext uri="{9D8B030D-6E8A-4147-A177-3AD203B41FA5}">
                      <a16:colId xmlns:a16="http://schemas.microsoft.com/office/drawing/2014/main" xmlns="" val="683322324"/>
                    </a:ext>
                  </a:extLst>
                </a:gridCol>
                <a:gridCol w="6923144">
                  <a:extLst>
                    <a:ext uri="{9D8B030D-6E8A-4147-A177-3AD203B41FA5}">
                      <a16:colId xmlns:a16="http://schemas.microsoft.com/office/drawing/2014/main" xmlns="" val="3626659831"/>
                    </a:ext>
                  </a:extLst>
                </a:gridCol>
              </a:tblGrid>
              <a:tr h="544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I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690,24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Федеральное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государственное бюджетное образовательное учреждение высшего образования 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«Тюменский индустриальный университет»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команды - Тарасова Светлана Сергеевна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5976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2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690573" y="2219965"/>
            <a:ext cx="10224977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участие!</a:t>
            </a:r>
          </a:p>
          <a:p>
            <a:pPr algn="ctr"/>
            <a:endParaRPr lang="ru-RU" sz="5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</a:p>
          <a:p>
            <a:pPr algn="ctr"/>
            <a:r>
              <a:rPr lang="ru-RU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оргкомитет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8947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1005"/>
              </p:ext>
            </p:extLst>
          </p:nvPr>
        </p:nvGraphicFramePr>
        <p:xfrm>
          <a:off x="1411549" y="184486"/>
          <a:ext cx="10708262" cy="6536343"/>
        </p:xfrm>
        <a:graphic>
          <a:graphicData uri="http://schemas.openxmlformats.org/drawingml/2006/table">
            <a:tbl>
              <a:tblPr firstRow="1" firstCol="1" bandRow="1"/>
              <a:tblGrid>
                <a:gridCol w="1524949">
                  <a:extLst>
                    <a:ext uri="{9D8B030D-6E8A-4147-A177-3AD203B41FA5}">
                      <a16:colId xmlns:a16="http://schemas.microsoft.com/office/drawing/2014/main" xmlns="" val="292266536"/>
                    </a:ext>
                  </a:extLst>
                </a:gridCol>
                <a:gridCol w="1524949">
                  <a:extLst>
                    <a:ext uri="{9D8B030D-6E8A-4147-A177-3AD203B41FA5}">
                      <a16:colId xmlns:a16="http://schemas.microsoft.com/office/drawing/2014/main" xmlns="" val="2547946966"/>
                    </a:ext>
                  </a:extLst>
                </a:gridCol>
                <a:gridCol w="1546321">
                  <a:extLst>
                    <a:ext uri="{9D8B030D-6E8A-4147-A177-3AD203B41FA5}">
                      <a16:colId xmlns:a16="http://schemas.microsoft.com/office/drawing/2014/main" xmlns="" val="2551169488"/>
                    </a:ext>
                  </a:extLst>
                </a:gridCol>
                <a:gridCol w="6112043">
                  <a:extLst>
                    <a:ext uri="{9D8B030D-6E8A-4147-A177-3AD203B41FA5}">
                      <a16:colId xmlns:a16="http://schemas.microsoft.com/office/drawing/2014/main" xmlns="" val="2994501479"/>
                    </a:ext>
                  </a:extLst>
                </a:gridCol>
              </a:tblGrid>
              <a:tr h="136173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 III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7" marR="5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Спицына Ева Александровна</a:t>
                      </a: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92,85</a:t>
                      </a: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№28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1861886"/>
                  </a:ext>
                </a:extLst>
              </a:tr>
              <a:tr h="1089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Бабкина Валерия Алексеевна</a:t>
                      </a: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91,54</a:t>
                      </a: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№32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бюджетное образовательное учреждение высшего образования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«Тюменский индустриальный университет»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6206571"/>
                  </a:ext>
                </a:extLst>
              </a:tr>
              <a:tr h="1361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Мищенко Елена Сергеевна</a:t>
                      </a: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5388548"/>
                  </a:ext>
                </a:extLst>
              </a:tr>
              <a:tr h="1361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Худякова Евангелина Игоревна</a:t>
                      </a: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90,35</a:t>
                      </a: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№28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8854168"/>
                  </a:ext>
                </a:extLst>
              </a:tr>
              <a:tr h="1361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Белов Добрыня Алексеевич</a:t>
                      </a: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89,98</a:t>
                      </a: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№27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87" marR="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015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2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567341"/>
              </p:ext>
            </p:extLst>
          </p:nvPr>
        </p:nvGraphicFramePr>
        <p:xfrm>
          <a:off x="1411549" y="308788"/>
          <a:ext cx="10780450" cy="6006623"/>
        </p:xfrm>
        <a:graphic>
          <a:graphicData uri="http://schemas.openxmlformats.org/drawingml/2006/table">
            <a:tbl>
              <a:tblPr firstRow="1" firstCol="1" bandRow="1"/>
              <a:tblGrid>
                <a:gridCol w="1535229">
                  <a:extLst>
                    <a:ext uri="{9D8B030D-6E8A-4147-A177-3AD203B41FA5}">
                      <a16:colId xmlns:a16="http://schemas.microsoft.com/office/drawing/2014/main" xmlns="" val="3467793128"/>
                    </a:ext>
                  </a:extLst>
                </a:gridCol>
                <a:gridCol w="1535229">
                  <a:extLst>
                    <a:ext uri="{9D8B030D-6E8A-4147-A177-3AD203B41FA5}">
                      <a16:colId xmlns:a16="http://schemas.microsoft.com/office/drawing/2014/main" xmlns="" val="305753065"/>
                    </a:ext>
                  </a:extLst>
                </a:gridCol>
                <a:gridCol w="1279449">
                  <a:extLst>
                    <a:ext uri="{9D8B030D-6E8A-4147-A177-3AD203B41FA5}">
                      <a16:colId xmlns:a16="http://schemas.microsoft.com/office/drawing/2014/main" xmlns="" val="4234655634"/>
                    </a:ext>
                  </a:extLst>
                </a:gridCol>
                <a:gridCol w="6430543">
                  <a:extLst>
                    <a:ext uri="{9D8B030D-6E8A-4147-A177-3AD203B41FA5}">
                      <a16:colId xmlns:a16="http://schemas.microsoft.com/office/drawing/2014/main" xmlns="" val="809558133"/>
                    </a:ext>
                  </a:extLst>
                </a:gridCol>
              </a:tblGrid>
              <a:tr h="97760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 II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Волегова Светлана Дмитриевна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95,83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№32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бюджетное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«Тюменский индустриальный университет»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705934"/>
                  </a:ext>
                </a:extLst>
              </a:tr>
              <a:tr h="1335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Кравченко Екатерина Викторовна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95,27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Команда №28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3847815"/>
                  </a:ext>
                </a:extLst>
              </a:tr>
              <a:tr h="652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Желтова Алиса Игоревна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829607"/>
                  </a:ext>
                </a:extLst>
              </a:tr>
              <a:tr h="1802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Вишневский Владислав Дмитриевич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94,77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Команда №19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4966257"/>
                  </a:ext>
                </a:extLst>
              </a:tr>
              <a:tr h="952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Слобожанина Оксана Игоревна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94,52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№32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бюджетное образовательное учреждение высшего образования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«Тюменский индустриальный университет»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0874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2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  <p:pic>
        <p:nvPicPr>
          <p:cNvPr id="5" name="short_applause_normal">
            <a:hlinkClick r:id="" action="ppaction://media"/>
            <a:extLst>
              <a:ext uri="{FF2B5EF4-FFF2-40B4-BE49-F238E27FC236}">
                <a16:creationId xmlns:a16="http://schemas.microsoft.com/office/drawing/2014/main" xmlns="" id="{1C080F60-9F6F-BEB2-E55E-C713ACC9A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2093" y="4696874"/>
            <a:ext cx="487363" cy="48736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18014"/>
              </p:ext>
            </p:extLst>
          </p:nvPr>
        </p:nvGraphicFramePr>
        <p:xfrm>
          <a:off x="1486265" y="858254"/>
          <a:ext cx="10384892" cy="3850104"/>
        </p:xfrm>
        <a:graphic>
          <a:graphicData uri="http://schemas.openxmlformats.org/drawingml/2006/table">
            <a:tbl>
              <a:tblPr firstRow="1" firstCol="1" bandRow="1"/>
              <a:tblGrid>
                <a:gridCol w="1478898">
                  <a:extLst>
                    <a:ext uri="{9D8B030D-6E8A-4147-A177-3AD203B41FA5}">
                      <a16:colId xmlns:a16="http://schemas.microsoft.com/office/drawing/2014/main" xmlns="" val="772255979"/>
                    </a:ext>
                  </a:extLst>
                </a:gridCol>
                <a:gridCol w="2336753">
                  <a:extLst>
                    <a:ext uri="{9D8B030D-6E8A-4147-A177-3AD203B41FA5}">
                      <a16:colId xmlns:a16="http://schemas.microsoft.com/office/drawing/2014/main" xmlns="" val="2473577241"/>
                    </a:ext>
                  </a:extLst>
                </a:gridCol>
                <a:gridCol w="1596189">
                  <a:extLst>
                    <a:ext uri="{9D8B030D-6E8A-4147-A177-3AD203B41FA5}">
                      <a16:colId xmlns:a16="http://schemas.microsoft.com/office/drawing/2014/main" xmlns="" val="882953600"/>
                    </a:ext>
                  </a:extLst>
                </a:gridCol>
                <a:gridCol w="4973052">
                  <a:extLst>
                    <a:ext uri="{9D8B030D-6E8A-4147-A177-3AD203B41FA5}">
                      <a16:colId xmlns:a16="http://schemas.microsoft.com/office/drawing/2014/main" xmlns="" val="185878635"/>
                    </a:ext>
                  </a:extLst>
                </a:gridCol>
              </a:tblGrid>
              <a:tr h="54053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 I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Химинюк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Татьяна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Александровна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№32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бюджетное образовательное учреждение высшего образования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«Тюменский индустриальный университет»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1544568"/>
                  </a:ext>
                </a:extLst>
              </a:tr>
              <a:tr h="802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Прохорова Валерия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98,75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0047549"/>
                  </a:ext>
                </a:extLst>
              </a:tr>
              <a:tr h="1581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Сигунова Анна Александровна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66700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97,44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Команда №18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Федеральное государственное автономное образовательное учреждение высшего образования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«Российский государственный университет нефти и газа (национальный исследовательский университет) имени И.М. Губкина»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247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7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49674-5DA2-4DFE-8EE8-704C276B0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C74D0B-F978-4C1E-9A4A-573F0CF2D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7FE047-E627-4193-8C98-061A3F12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B9FFA6-0F04-4D6C-A54A-878566017D21}"/>
              </a:ext>
            </a:extLst>
          </p:cNvPr>
          <p:cNvSpPr/>
          <p:nvPr/>
        </p:nvSpPr>
        <p:spPr>
          <a:xfrm>
            <a:off x="1690573" y="2219965"/>
            <a:ext cx="102249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командного зачета </a:t>
            </a:r>
            <a:b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теоретического тура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E02-5CE1-4293-AAE1-5C58596B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1155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94CCCC8-6C37-4600-9F0D-8C855F71E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7" y="308788"/>
            <a:ext cx="814611" cy="1534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90" y="5427919"/>
            <a:ext cx="992169" cy="12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4974</Words>
  <Application>Microsoft Office PowerPoint</Application>
  <PresentationFormat>Широкоэкранный</PresentationFormat>
  <Paragraphs>775</Paragraphs>
  <Slides>53</Slides>
  <Notes>0</Notes>
  <HiddenSlides>0</HiddenSlides>
  <MMClips>11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Microsoft Sans Serif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Емельянова</dc:creator>
  <cp:lastModifiedBy>Каролина Мордачёва</cp:lastModifiedBy>
  <cp:revision>52</cp:revision>
  <dcterms:created xsi:type="dcterms:W3CDTF">2020-09-30T10:34:30Z</dcterms:created>
  <dcterms:modified xsi:type="dcterms:W3CDTF">2024-04-23T08:39:50Z</dcterms:modified>
</cp:coreProperties>
</file>