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5" r:id="rId4"/>
    <p:sldId id="276" r:id="rId5"/>
    <p:sldId id="277" r:id="rId6"/>
    <p:sldId id="279" r:id="rId7"/>
    <p:sldId id="278" r:id="rId8"/>
    <p:sldId id="282" r:id="rId9"/>
    <p:sldId id="281" r:id="rId10"/>
    <p:sldId id="28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94711" autoAdjust="0"/>
  </p:normalViewPr>
  <p:slideViewPr>
    <p:cSldViewPr snapToGrid="0">
      <p:cViewPr varScale="1">
        <p:scale>
          <a:sx n="73" d="100"/>
          <a:sy n="73" d="100"/>
        </p:scale>
        <p:origin x="54" y="738"/>
      </p:cViewPr>
      <p:guideLst/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1D42D-B6BC-4232-A51E-3359DAE08E1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F967-C6DB-4998-9148-619DB74AF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523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D149-F771-436F-AB2A-BFB30EEC090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3B31-7F48-4AC7-8156-27FE63017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850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8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2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9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2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1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C07-5B7A-453D-84B2-B58CDC2DF2BF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54D7-5D1E-40BC-B339-19CB3328C549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C87B-5BE4-4B6E-B68E-6FE772FB0A1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9196-3464-4823-95AA-DADEB495BD8F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6CB1-C295-431D-9131-6949820F3F63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32B9-B952-46CF-B4EF-AA01EB58B85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A55-4B34-48B2-9AB6-8ABC3DF061AB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6E2F-AF9C-49C0-AC25-2A7F471AD19D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C801-9918-4EE8-8391-76E88DC59317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BE0C-E4BA-4066-BC70-D989D4B1E7BE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C47E-819F-4253-8551-CED85ABA97CE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03C0-6077-4DF2-9920-8730BB2EF517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C543-8450-4A78-8D55-1305F9D072DF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80A6-06E5-48E6-AA7A-7DEAB861E89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974F-B710-453F-804E-EF5110952399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B44-FEDF-4B14-A11E-290222909287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2E51-7558-4AEC-89C5-94E8162FC413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F79A06-AB48-4FEF-AC42-B20899828CBB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697" y="448492"/>
            <a:ext cx="1137774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indent="4572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организма человека посредством развития физических качеств </a:t>
            </a:r>
          </a:p>
          <a:p>
            <a:pPr indent="457200"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Типы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телосложения и пропорции тела.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посредством физических нагрузок. Бодибилдинг.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питания.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Допинг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негативные последствия.</a:t>
            </a:r>
          </a:p>
          <a:p>
            <a:pPr indent="457200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особенности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гармоничного формирования организма человека посредством развития физических качеств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Охарактеризовать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телосложения и пропорции тела.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нагрузки как способ достижения гармонии человека.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спортивном питании.</a:t>
            </a:r>
          </a:p>
          <a:p>
            <a:pPr lvl="0"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негативным влиянием допинга на организм человека.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</a:t>
            </a:r>
            <a:r>
              <a:rPr lang="be-BY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Допинг и его негативные последствия</a:t>
            </a: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570" y="954451"/>
            <a:ext cx="11338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первую группу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входят различные средства, стимулирующие центральную нервную систему: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психостимулирующие средства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(или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психомоторные стимуляторы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): фенамин,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центедрин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меридил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кофеин,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сиднокраб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сиднофен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близкие к ним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симпатомиметики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эфедрин и его производные,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изадрин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беротек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салбутамол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некоторые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ноотропы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натрия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оксибутиран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фенибут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аналептики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коразол, кордиамин,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бемегрид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препараты, возбуждающе действующие преимущественно на спинной мозг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стрихнин. К этой же группе относятся некоторые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наркотические анальгетики со стимулирующим или седативным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успокаивающим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действием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кокаин, морфин и его производные, включая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промедол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омнопон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кодеин, дионин, а также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фентанил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эстоцин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пентазоцин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фортрал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тилидин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дипидолор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другие. Кроме того, кратковременная биологическая стимуляция может достигаться с помощью переливания крови (собственной или чужой) непосредственно перед соревнованиями (гемотрансфузия, «кровяной допинг»).</a:t>
            </a:r>
            <a:r>
              <a:rPr lang="ru-RU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вторую группу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допинговых средств входят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анаболические стероиды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(АС) и другие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гормональные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анаболизирующие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средства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анаболики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). Кроме того, существуют специфические виды допингов и других запрещенных фармакологических средств: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средства, снижающие мышечный тремор 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подрагивание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конечностей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улучшающие координацию движений: бета-блокаторы, алкоголь;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средства, способствующие уменьшению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сгонке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веса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ускорению выведения из организма продуктов распада анаболических стероидов и других допингов – различные диуретики (мочегонные средства);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средства, обладающие способностью маскировать следы анаболических стероидов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во время проведения специальных исследований по допинг-контролю – антибиотик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пробенецид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другие.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943" y="1558189"/>
            <a:ext cx="1156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телосложения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пропорции тела</a:t>
            </a: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848" y="468102"/>
            <a:ext cx="52327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и психиатр профессор Эрнст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1888–1964) является основоположником теорий,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соотносящих психические свойства человека с конституцией его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 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астенический 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лептосоматический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пикнический;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атлетический;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диспластический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строения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(рис.1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97ed2ca0824094b20cb4d936f3f08764_l-52210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2998307"/>
            <a:ext cx="5084173" cy="31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1" y="2978833"/>
            <a:ext cx="5260630" cy="3173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11662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характеристика типов телосложения, созданная профессором У.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Шелдоном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эндоморфный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мезоморфный;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эктоморфный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2977" y="6327168"/>
            <a:ext cx="571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Типы телосложения человека по У.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Шелдону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410" y="6327168"/>
            <a:ext cx="571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Рисунок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1. Типы телосложения человека по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Э.Кречмеру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4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телосложения и пропорции тела</a:t>
            </a: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635" y="850656"/>
            <a:ext cx="117380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Разделение на типы телосложения по системе академика В.П.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Петленко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включает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себя 5 типов: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нормостенический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астенический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гиперстенический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грациальный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(маленький, пропорциональный, изящный);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атлетический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355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М.В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Черноруцкий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выделил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следующие типы телосложения: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нормостенический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(сюда входит 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атлетический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тип по В.П.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Петленко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астенический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(включает 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грациальный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 В.П.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Петленко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гиперстенический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Нормостеническое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телосложение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имеют люди со среднестатистическими показателями. Их мускулатура развита достаточно хорошо, поэтому скелет отличается прочностью и отлично сформирован. Грудная клетка выпуклая, длина ног пропорциональна, а плечи широкие. Показатели жировой ткани относительно мускулатуры находятся в пределах нормы. </a:t>
            </a:r>
          </a:p>
          <a:p>
            <a:pPr lvl="0" indent="457200" algn="just">
              <a:spcAft>
                <a:spcPts val="0"/>
              </a:spcAft>
              <a:tabLst>
                <a:tab pos="2667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Астеническое телосложение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подразумевает природную худобу и тонкость кости, мускулатура не достаточно развита (мышцы слабовыраженные, не рельефные), контуры тела угловатые. Обычно у таких людей узкие плечи и грудная клетка; рост выше среднего, сочетающийся с непропорциональной длиной конечностей; кожные покровы бледные. </a:t>
            </a:r>
          </a:p>
          <a:p>
            <a:pPr lvl="0" indent="457200" algn="just">
              <a:spcAft>
                <a:spcPts val="0"/>
              </a:spcAft>
              <a:tabLst>
                <a:tab pos="266700" algn="l"/>
              </a:tabLst>
            </a:pPr>
            <a:r>
              <a:rPr 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Гиперстеническое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телосложение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отмечается у людей, имеющих высокую диафрагму, достаточно крупное сердце, невысокий рост, короткую шею и овальную грудную клетку; обладают широкими округлыми формами.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телосложения и пропорции тела</a:t>
            </a: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4914" y="380103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0159" y="475635"/>
                <a:ext cx="11380470" cy="6373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Гармоничность телосложения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характеризуют </a:t>
                </a:r>
                <a:r>
                  <a:rPr lang="ru-RU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пропорции тела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человека.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Однако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гармоничность пропорций тела имеет отношение и к состоянию здоровья человека. По диспропорциональности строения тела можно судить о нарушениях ростовых процессов и обусловивших его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причинах.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 </a:t>
                </a:r>
                <a:r>
                  <a:rPr lang="ru-RU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пропорциями тела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подразумеваются соотношения размеров отдельных частей тела (туловища, конечностей и их сегментов). </a:t>
                </a: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Наиболее распространённым методом характеристики варианта пропорций тела является вычисление 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отношения длины туловища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ширины плеч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 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общей длине тела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индекс отношения длины туловища 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длина туловища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длина тела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 ×100%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индекс отношения ширины плеч 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ширина плеч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длина тела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 ×100%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соотношениям отмеченных выше размеров на практике чаще используется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упрощенная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схема с вариантом выделения трех типов пропорций тела (на основании такого деления в анатомии выделяют три основных типа телосложения человека): 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266700" algn="l"/>
                  </a:tabLs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брахиморфный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широкое и короткое тело, плечи широкие, туловище длинное, конечности короткие (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гиперстеники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266700" algn="l"/>
                  </a:tabLs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долихоморфный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узкое и вытянутое тело, плечи узкие, туловище короткое, конечности длинные (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астеники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266700" algn="l"/>
                  </a:tabLs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мезоморфный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тело средней формы (с учётом возраста, пола и т.д. Занимает промежуточное положение между </a:t>
                </a:r>
                <a:r>
                  <a:rPr lang="ru-RU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брахи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долихоморфным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типами – </a:t>
                </a:r>
                <a:r>
                  <a:rPr lang="ru-RU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нормостеники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9" y="475635"/>
                <a:ext cx="11380470" cy="6373796"/>
              </a:xfrm>
              <a:prstGeom prst="rect">
                <a:avLst/>
              </a:prstGeom>
              <a:blipFill rotWithShape="0">
                <a:blip r:embed="rId3"/>
                <a:stretch>
                  <a:fillRect l="-482" t="-478" r="-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</a:t>
            </a:r>
            <a:r>
              <a:rPr lang="be-BY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фигуры посредством физических нагрузок. Бодибилдинг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18" y="1287274"/>
            <a:ext cx="117565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тренировках, преследующих общеоздоровительные цели, выполняются преимущественно общеразвивающие упражнения. Они наиболее просты в исполнении, требуют умеренного мышечного напряжения и оказывают достаточно эффективное воздействие на организм человека. Такие упражнения могут выполняться с предметами и без них, одиночно, в парах (с партнёром) или в группах. При их подборе следует прежде всего обратить внимание на то, чтобы они соответствовали возрасту, полу, физической подготовленности и состоянию здоровья.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комплекс может включать от 8 до 15 упражнений и выполнятся желательно в такой последовательности: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на формирование (поддержание) правильной осанки (что особенно важно для детей);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на крупные группы мышц (например, ходьба с высоким подыманием ног, наклоны, приседания, выпады в сочетании с движением рук);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для отдельных групп мышц и плечевого пояса, спины, брюшного пресса, ног;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два или три более сложных упражнения с включением в работу различных мышц, завершать которые лучше всего упражнениями на расслабление;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умеренной интенсивности, сочетающиеся с глубоким дыханием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2698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Один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 способов достижения гармонии человека – систематическое выполнение физических упражнений. Кроме того, экспериментально доказано, что регулярные занятия физической культурой и спортом, которые рационально входят в режим труда и отдыха, способствуют не только укреплению здоровья, но и существенно повышают эффективность производственной деятельности.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</a:t>
            </a:r>
            <a:r>
              <a:rPr lang="be-BY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фигуры посредством физических нагрузок. Бодибилдинг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04" y="1059993"/>
            <a:ext cx="11573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Бодибилдинг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(атлетическая гимнастика, культуризм) – процесс преобразования тела через физические тренировки. Это система упражнений с различными отягощениями: масса собственного тела, гантели, штанга, преодоление сопротивления различных тренажеров, направленная на укрепление здоровья, развитие силы и формирование красивого телосложения.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бодибилдинга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атлетической гимнастики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выделяют обычно два направления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массово-оздоровительное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направлении соревнования проводятся по двум видам: силовому троеборью и атлетическому позированию (обязательная и произвольная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бодибилдинга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атлетической гимнастики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свидетельствует о том, что он подразделяется на множество видов, но наибольшее распространение получили несколько направлений. Среди таких направлений выделяются:</a:t>
            </a:r>
          </a:p>
          <a:p>
            <a:pPr marL="285750" indent="4572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бодибилдинг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накачивания мускулатуры и построения красивого рельефного тела без приёма каких-либо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стероидных препаратах,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способствующих ускорению анаболических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</a:p>
          <a:p>
            <a:pPr marL="285750" indent="4572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бодибилдинг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полностью сконцентрирован на развитии эстетичного и гармоничного телосложения, а не на увеличении объёма мышц. Отличительной чертой поклонников этого направления является полное отсутствие выраженной гипертрофии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мышц;</a:t>
            </a:r>
          </a:p>
          <a:p>
            <a:pPr marL="285750" indent="4572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пляжный бодибилдинг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силовое направление, приверженцы которого не развивают избыточной массы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мышц;</a:t>
            </a:r>
          </a:p>
          <a:p>
            <a:pPr marL="285750" indent="4572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бодибилдинг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главная цель этого вида заключается в гармоничном сочетании накачанных в объеме мышц и изящного женского тела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</a:t>
            </a:r>
            <a:r>
              <a:rPr lang="be-BY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фигуры посредством физических нагрузок. Бодибилдинг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65" y="875325"/>
            <a:ext cx="117565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Планирование процесса занятий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бодибилдингом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атлетической гимнастикой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культуризмом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осуществляется с учетом учебной деятельности студентов. Например, Е.В. Токарь и И.В. Самсоненко была разработана методика проведения занятий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бодибилдингом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атлетической гимнастикой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культуризмом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в основу которой положен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годичный образовательный цикл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макроцикл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 Макроцикл,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свою очередь, состоит из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мезоциклов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(втягивающий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базовый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(развивающего, ударного тренировочного, стабилизирующего);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восстановительный).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мезоциклах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решаются частные задачи поэтапного планирования. По их мнению, макроцикл условно делится на два периода, соответствующих осеннему и весеннему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семестрам.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62880"/>
              </p:ext>
            </p:extLst>
          </p:nvPr>
        </p:nvGraphicFramePr>
        <p:xfrm>
          <a:off x="160565" y="3034695"/>
          <a:ext cx="11756572" cy="296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3"/>
                <a:gridCol w="6388976"/>
                <a:gridCol w="1257081"/>
                <a:gridCol w="1171372"/>
              </a:tblGrid>
              <a:tr h="2997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мезоцикла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97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13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Втягивающий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опорно-двигательного аппарата, повышение общего уровня функциональных возможностей организма, разностороннее развитие физических качеств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76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Базовый, развивающий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техники основных движений атлетической гимнастики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8854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Базовый, ударный тренировочный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коррекция фигуры, массы тела, увеличение силы мышц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1323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Базовый, стабилизирующий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достигнутого уровня тренированности, стабилизацию физической работоспособности, сохранение мышечной массы тела и силы мышц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7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Базовый, восстановительный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восстановление организма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422" y="6196540"/>
            <a:ext cx="926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Рисунок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Задачи и продолжительность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мезоциклов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бодибилдинга в различных семестрах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3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</a:t>
            </a:r>
            <a:r>
              <a:rPr lang="be-BY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спортивного питания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3" y="1003620"/>
            <a:ext cx="118817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Спортивное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– это препараты и концентрированные пищевые добавки, созданные по результатам специализированных исследований и на основе наработок диетологии, физиологии и других смежных областей знания, которые необходимы спортсмену для удовлетворения энергетических затрат, а также для повышения силы и выносливости.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спортивного питания обычно выделяют следующие: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жиросжигатели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витаминно-минеральные комплексы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Протеин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самой популярной спортивной добавкой среди бодибилдеров (культуристов). Протеиновые комплексы представляют собой пищевую добавку с высоким содержанием белка, концентрация которого достигает 70–95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Аминокислоты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органические соединения, являющиеся строительным материалом для белков и мышечных тканей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Гейнер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углеводно-белковая смесь, в которой процентное соотношение, как правило, смещено в сторону углеводов (50–75% углеводов и 50–15% белка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Креатин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специальная кислота, которая участвует в процессе роста мышечной массы, увеличении мышечной силы и является одной из самых действенных добавок, активно восполняющая запасы АТФ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аденозинтрифосфат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Жиросжигатели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препараты, направленные на помощь спортсмену в избавлении от лишнего веса и жировых отложений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неорганическими соединениями. 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макроэлементы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(кальций, магний, калий, натрий и фосфор), в которых организм нуждается в больших количествах,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(хром, медь, кобальт, кремний, селен, железо и цинк), необходимые организму в очень незначительных количествах (обычно в микрограммах). Основная функция минералов – регулирование баланса жидкости в организме; обеспечение обменных процессов, сокращения и производства энергии, строительства мышц и костей.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7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be-BY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</a:t>
            </a:r>
            <a:r>
              <a:rPr lang="be-BY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Допинг и его негативные последствия</a:t>
            </a:r>
          </a:p>
          <a:p>
            <a:pPr lvl="0" algn="r">
              <a:spcAft>
                <a:spcPts val="0"/>
              </a:spcAft>
              <a:tabLst>
                <a:tab pos="630555" algn="l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23" y="1321250"/>
            <a:ext cx="115159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Существует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несколько версий появления термина 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допинг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». Одна из них – слово 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допинг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происходит от английского «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dope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– наркотик. Согласно же определению медицинской комиссии Международного олимпийского комитета (МОК), допингом считается введение в организм спортсменов любым путем (в виде уколов, таблеток, при вдыхании и т.д.) фармакологических препаратов, искусственно повышающих работоспособность и спортивный результат.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также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четыре класса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соединений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подлежащих ограничениям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даже при их приеме в лечебных целях: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алкоголь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(настойки на основе этилового спирта);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марихуана;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 местной анестезии;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кортикостероиды.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точки зрения достигаемого эффекта спортивные допинги условно разделяют на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две основные группы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40385" algn="l"/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препараты, применяемые непосредственно в период соревнований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кратковременной стимуляции работоспособности, психического и физического тонуса спортсмена;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40385" algn="l"/>
                <a:tab pos="63055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препараты, применяемые в течение длительного времени в ходе тренировочного процесса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наращивания мышечной массы и обеспечения адаптации спортсмена к максимальным физическим нагрузкам.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3400</TotalTime>
  <Words>1317</Words>
  <Application>Microsoft Office PowerPoint</Application>
  <PresentationFormat>Широкоэкранный</PresentationFormat>
  <Paragraphs>128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Courier New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Учреждение образования  «Международный государственный экологический институт  имени А.Д. Сахарова» Белорусского государственного университета           ФИЗИЧЕСКАЯ КУЛЬТУРА: МАТЕРИАЛЫ К ЛЕКЦИЯМ       Допущено Министерством образования Республики Беларусь в качестве учебного пособия для студентов учреждений высшего образования по специальностям  6-05-0511-04 Медико-биологическое дело; 6-05-0521-01 Экология; 6-05-0521-02 Природоохранная деятельность; 6-05-0533-03 Медицинская физика; 6-05-0611-01 Информационные системы и технологии; 7-07-0712-02 Теплоэнергетика и теплотехника; 7-07-0533-03 Ядерная и радиационная безопасность    Под редакцией М.М. Круталевича       Минск 2023</dc:title>
  <dc:creator>User</dc:creator>
  <cp:lastModifiedBy>User</cp:lastModifiedBy>
  <cp:revision>187</cp:revision>
  <dcterms:created xsi:type="dcterms:W3CDTF">2023-10-12T12:24:14Z</dcterms:created>
  <dcterms:modified xsi:type="dcterms:W3CDTF">2024-04-16T07:51:16Z</dcterms:modified>
</cp:coreProperties>
</file>