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05" r:id="rId12"/>
    <p:sldId id="307" r:id="rId13"/>
    <p:sldId id="309" r:id="rId14"/>
    <p:sldId id="31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93" d="100"/>
          <a:sy n="93" d="100"/>
        </p:scale>
        <p:origin x="96" y="438"/>
      </p:cViewPr>
      <p:guideLst/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24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5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9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1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2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3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45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2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78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278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92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2213" y="478972"/>
            <a:ext cx="109114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Естественнонаучные основы физического воспитания и контроль физического состояния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Двигательный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как неотъемлемый компонент здорового образа жизни.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Физиологическая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утомления и восстановления организма.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Классификация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упражнений.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Состояние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тренированности.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ознакомить с особенностями контроля физического состояния организма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двигательный режим как важнейшее условие здорового образа жизни.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Дать характеристику процессов восстановления и утомления организма.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Изучить современную классификацию физических упражнений.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Охарактеризовать состояние тренированности.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.3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физических упражнений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7566" y="1142718"/>
            <a:ext cx="119601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упражнения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двигательные действия, с помощью которых решаются задачи физического воспитания (образовательные, воспитательные и оздоровительные) и подчинены 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закономерностям.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существует целый ряд классификаций физических упражнений, разделение их на группы (классы) в соответствии с определенным признаком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AutoNum type="arabicParenR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сложившимся формам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гимнастические, игровые, туристические, спортивные);</a:t>
            </a:r>
          </a:p>
          <a:p>
            <a:pPr marL="342900" lvl="0" indent="-342900" algn="just">
              <a:buAutoNum type="arabicParenR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анатомическому признаку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построена по преимущественному воздействию на развитие отдельных мышечных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(упражнения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мышц шеи, спины, живота, плечевого пояса, плеча, предплечья, кисти, таза, бедра, голени, стопы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pPr marL="342900" indent="-342900" algn="just">
              <a:buFontTx/>
              <a:buAutoNum type="arabicParenR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биомеханической структуре движений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циклические (бег, ходьба,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др.), ациклические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диска и молота, толкание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ядра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др.), смешанные (прыжки в длину с разбега, прыжки с шестом, борьба и т.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342900" indent="-342900" algn="just">
              <a:buFontTx/>
              <a:buAutoNum type="arabicParenR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преимущественной направленности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физических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(скоростно-силовые, упражнения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циклического характера на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выносливость, упражнения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требующие высокой координации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движений, упражнения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требующие комплексного проявления физических качеств и двигательных навыков в условиях переменных режимов двигательной деятельности, непрерывных изменений ситуаций и форм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преимущественной целевой направленности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упражнения подразделяются на общеразвивающие, профессионально-прикладные, спортивные, восстановительные, рекреационные, лечебные, профилактические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AutoNum type="arabicParenR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к спортивной специализации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(соревновательные,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общеподготовительные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специальные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по снарядному признаку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исходному положению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(упражнения без снарядов, на снарядах, с предметами, на тренажерах и упражнения, выполняемые в положении лежа на животе, на спине, на боку, сидя, стоя, на коленях и др.);</a:t>
            </a:r>
          </a:p>
          <a:p>
            <a:pPr marL="342900" indent="-342900" algn="just">
              <a:buFontTx/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Tx/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.3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физических упражнений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876" y="1089327"/>
            <a:ext cx="11877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по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 физиологических зон мощности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циклические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упражнения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субмаксимальной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 (таблица 1)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Классификация физических упражнений по признаку интенсивности работы</a:t>
            </a:r>
          </a:p>
          <a:p>
            <a:pPr marL="342900"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329359"/>
              </p:ext>
            </p:extLst>
          </p:nvPr>
        </p:nvGraphicFramePr>
        <p:xfrm>
          <a:off x="199752" y="2393724"/>
          <a:ext cx="11778888" cy="2581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740"/>
                <a:gridCol w="2253418"/>
                <a:gridCol w="2698113"/>
                <a:gridCol w="2037806"/>
                <a:gridCol w="2246811"/>
              </a:tblGrid>
              <a:tr h="0">
                <a:tc row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Зона относительной мощности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Максимальная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Большая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Умеренная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Предельная длительность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10 до 30 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30 с до 3–5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3–5 до 30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30–40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Потребление кислорода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Незначительная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Возрастает к максимальной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Пропорциональна мощности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Кислородный долг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Почти субмаксимальная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Пропорциональна мощности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Вентиляция лёгких и кровообращение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Незначительная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Пропорциональна мощности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Биохимические сдвиги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Субмаксимальные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Незначительные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Работа сердца (ЧСС, уд/мин)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160–170 после работы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Нарастает до максимума,</a:t>
                      </a:r>
                      <a:endParaRPr lang="ru-RU" sz="1400">
                        <a:effectLst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190–200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Близка к максимуму, до 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Ниже максимума, 150–180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indent="7810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Длительность восстановления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30–40 мин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1–2 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Несколько 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2–3 суток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5005" y="2978873"/>
            <a:ext cx="196105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9793" y="5265248"/>
            <a:ext cx="1103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9) по роду двигательной деятельности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(ходьба, бег, прыжки, метания, единоборства и т. д.); </a:t>
            </a:r>
          </a:p>
          <a:p>
            <a:pPr lvl="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10) по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значению для решения образовательных задач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(основные, подготовительные и подводящие);</a:t>
            </a:r>
          </a:p>
          <a:p>
            <a:pPr lvl="0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11) по различию участвующих в работе механизмов энергообеспечения мышечной деятельности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(аэробные, анаэробные и аэробно-анаэробные, т. е. упражнения смешанного характера).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4.4. Состояние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тренированности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7017" y="783887"/>
            <a:ext cx="111818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правильно построенном тренировочном процессе в организме развивается состояние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тренированности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основе которого лежат механизмы срочной и долговременной адаптации к физическим нагрузкам.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Физиологическая сущность тренированности заключается в достижении такого уровня функционального состояния организма, который характеризуется совершенствованием механизмов регуляции, увеличением физиологических резервов и готовностью к их мобилизации. Это выражается в повышенной устойчивости организма к длительным и интенсивным физическим нагрузкам и высокой работоспособности спортсмена. Следовательно, главным объективным показателем тренированности как проявления функциональной подготовленности является минимизация усилий при выполнении тренировочной нагрузки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Преимущества тренированного организма: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физические нагрузки такой продолжительности или интенсивности, которые не сможет выполнить нетренированный;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экономным функционированием различных органов и систем в покое, при умеренных физических нагрузках и способностью достигать при максимальных нагрузках такого уровня их деятельности, который недоступен для нетренированного организма;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совершенно осуществлять управление двигательной деятельностью, быстрее и полнее мобилизовать и эффективнее использовать свои резервные возможности;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при более глубоких изменениях гомеостаза и характеризуется более высокими функциональными резервами и эффективными восстановительными процессами.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4.4. Состояние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тренированности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004" y="1125192"/>
            <a:ext cx="115736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целом реакции на тестирующие нагрузки у тренированных характеризуются наиболее срочным в начале работы повышением функционирования систем организма, меньшими сдвигами функций в процессе работы, наиболее быстрым восстановлением измененных функций после физической нагрузки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степени приспособляемости организма к физическим упражнениям применяются функциональные пробы со стандартными нагрузками, а также пробы с повторными специфическими спортивными нагрузками.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 сердечно-сосудистой и дыхательной систем обеспечивается тем, что при подготовке программы и проведении занятий, учитывают три основные переменные, определяющие увеличение силы и выносливости мышц: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нагрузка (интенсивность занятий);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занятий (время проведения занятий);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занятий (частота занятий).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be-B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нагрузка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выполнении упражнения должна составлять примерно 50–85% от максимального потребления кислорода. Для определения максимального потребления кислорода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между ЧСС, потреблением кислорода и нагрузкой существует прямая зависимость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определены целевые зоны частоты биения сердца (целевые зоны пульса), которые адекватно отражают физическую нагрузку. При аэробных упражнениях пульс является достаточно надежным показателем того, насколько интенсивно работает организм.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4.4. Состояние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показатели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тренированности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284" y="1414122"/>
            <a:ext cx="1166513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spcAft>
                <a:spcPts val="0"/>
              </a:spcAft>
              <a:tabLst>
                <a:tab pos="630555" algn="l"/>
                <a:tab pos="2092325" algn="l"/>
              </a:tabLst>
            </a:pPr>
            <a:r>
              <a:rPr lang="be-BY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занятий</a:t>
            </a: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может варьироваться от 15 до 60 мин в зависимости от контингента занимающихся. Такая продолжительность соотносится со временем, которое человек непосредственно находится в целевой зоне пульса, не включая время, отводимое на разминку до основных упражнений и после них.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be-BY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Периодичность занятий</a:t>
            </a: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должна составлять минимум 2–3 раза в неделю. 2 аэробных занятия в неделю, выполненных с пребыванием в целевой зоне пульса в течение 20 минут на каждом занятии, это минимально необходимая нагрузка. Целью аэробного компонента занятий является улучшение возможностей сердечно-сосудистой системы с помощью увеличения нагрузки на сердце и легкие. </a:t>
            </a:r>
            <a:endParaRPr lang="be-BY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положительные сдвиги могут происходить либо при большей продолжительности занятий и невысокой нагрузке, либо при меньшей продолжительности и более высокой нагрузке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также обращают внимание и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субъективную составляющую тренированности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 которой понимают ощущения и чувства, возникающие в процессе тренировочной деятельности. 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важности значений субъективных переменных (ощущений, чувств, отношения к выполняемой работе и др.) в оценке переносимости тренировочных нагрузок, например, В.К. Сафонов предлагает использовать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самооценку состояния в течение 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как неотъемлемый компонент здорового образа жизни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227" y="1225689"/>
            <a:ext cx="11273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поддержания организма в хорошем жизненном тонусе необходим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оптимальный двигательный режим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обязательный процесс занятий физическими упражнениями на протяжении всей жизни человека с постепенным изменением задач и методов, в зависимости от динамики возраста, состояния здоровья и подготовленности занимающихся, который направлен на укрепление здоровья, повышение физической подготовленности и работоспособности, привитие необходимых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оптимального двигательного режима (наиболее благоприятного для организма человека) различают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гиперкинезию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be-B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Гиперкинезия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(греч.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ὑπ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έρ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повышение;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κίνησις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движение) – это чрезмерная двигательная активность. Гиперкинезия встречается очень редко и связана с ранней спортивной специализацией. При этом могут наблюдаться истощение симпатико-адреналовой системы, дефицит белка и снижение иммунитета.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be-B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Гипокинезия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(греч.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ὑπό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понижение, уменьшение, недостаточность;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κίνησις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движение) – особое состояние организма, обусловленное недостаточностью двигательной активности. В ряде случаев это состояние приводит к </a:t>
            </a:r>
            <a:r>
              <a:rPr lang="be-BY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гиподинамии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(греч.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ὑπό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понижение;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δύνᾰμις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сила) – совокупность отрицательных морфо-функциональных изменений в организме вследствие длительной гипокинезии.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гиподинамии являются: вялость, сонливость, плохое настроение, раздражительность, общее недомогание, усталость, снижение аппетита, нарушение сна, снижение работоспособности.</a:t>
            </a:r>
          </a:p>
          <a:p>
            <a:pPr indent="457200" algn="just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Выявлена зависимость между количественной величиной суточной двигательной активности и реакциями организма на нее, которая носит параболический характер.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как неотъемлемый компонент здорового образа жизни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2227" y="1829102"/>
            <a:ext cx="112732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здоровье, по мнению исследователей, можно сохранить и приумножить лишь при соблюдении трех основных правил активного двигательного режима. К этим правилам относятся: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циклических упражнений умеренной интенсивности, позволяющих улучшить выносливость сердечно-сосудистой системы и опорно-двигательного аппарата, повысить работоспособность и приумножить запас жизненных сил;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рационального режима питания, обеспечивающего организм всеми необходимыми для жизнедеятельности компонентами, но одновременно не содержащего излишков калорий, которые столь непривлекательны в форме жировых отложений на талии, бедрах, подбородке;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достаточного объема гимнастических упражнений, позволяющих сохранить эластичность мышц, подвижность суставов, помогающих выработать правильную и красивую осанку, плавную походку, размеренные свободные движения.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как неотъемлемый компонент здорового образа жизни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690" y="1090468"/>
            <a:ext cx="117043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Двигательный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режим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может включать разнообразные организационные формы занятий.</a:t>
            </a:r>
          </a:p>
          <a:p>
            <a:pPr marL="342900" lvl="0" indent="-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Утренняя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вечерняя гигиеническая гимнастика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 использованием разнообразных по направленности физических упражнений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Ходьба с соблюдением определенных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правил 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заниматься ходьбой необходимо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регулярно; на начальном этапе занятий не рекомендуется задавать себе максимальную скорость, а набирать ее нужно постепенно).</a:t>
            </a:r>
          </a:p>
          <a:p>
            <a:pPr marL="342900" lvl="0" indent="-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Специальные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развивающие занятия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проводимые в течение дня в свободное от учебы и работы время не менее 3 раз в неделю. Их продолжительность – 30–60 минут, с использованием общеразвивающих и специальных физических упражнений. </a:t>
            </a:r>
          </a:p>
          <a:p>
            <a:pPr marL="342900" lvl="0" indent="-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Специальные оздоровительные занятия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проводимые в указанном выше режиме с использованием общеразвивающих и специальных упражнений оздоровительной направленности. Это могут быть специальные занятия лечебной и оздоровительной физической культурой под руководством методиста (ходьба, бег, езда на велосипеде, плавание, ходьба на лыжах и др.).</a:t>
            </a:r>
          </a:p>
          <a:p>
            <a:pPr marL="342900" lvl="0" indent="-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Занятия в режиме труда и отдыха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предполагающие двигательную активность в двух вариантах:</a:t>
            </a:r>
          </a:p>
          <a:p>
            <a:pPr marL="342900" lvl="0" indent="-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так называемой вынужденной двигательной активности: бытовой, трудовой, профессиональной в соответствии с оздоровительными и развивающими требованиями (передвижение в определенном темпе и на определенное расстояние пешком на учебу или с учебы и др.);</a:t>
            </a:r>
          </a:p>
          <a:p>
            <a:pPr marL="342900" lvl="0" indent="-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включение в течение дня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физкультпауз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физкультминуток с целью не пассивного отдыха, а предупреждения неблагоприятных изменений и перенапряжений в опорно-двигательном аппарате и других физиологических системах организма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характеристика утомления и восстановления организма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941" y="1101902"/>
            <a:ext cx="115998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Утомление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характеризуется временным снижением работоспособности, нарушением координации регуляторных механизмов, появляется ощущение усталости. После соответствующего отдыха работоспособность вновь повышается.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Утомление играет важную биологическую роль поскольку служит предупреждающим сигналом возможного перенапряжения рабочего органа или целого организма. Наряду с этим утомление, возникшее в процессе мышечной деятельности, является фактором, который обеспечивает усиление восстановительных процессов, мобилизацию энергетических ресурсов организма.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Принято выделять следующие виды утомления: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умственное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которое при умственной работе имеет в своей основе изменения активности и взаимодействия процессов возбуждения и торможения в нервных центрах, а также нарушения динамики кровообращения и кислородного обмена в коре больших полушарий и в других отделах центральной нервной системы, характеризуется снижением продуктивности интеллектуального труда, ослаблением внимания, скорости мышления и др.;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сенсорное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возникающее после выполнения работы, связанной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сильным напряжением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органов чувств;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эмоциональное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возникающее в результате значительных эмоциональных нагрузок и переживаний;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физическое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которое появляется при работе значительной интенсивности, не соответствующей уровню непосредственной готовности организма к выполнению данной физической нагрузки и проявляется нарушением функций мышц: снижением силы, скорости сокращений, точности, согласованности и ритмичности движений. </a:t>
            </a:r>
          </a:p>
        </p:txBody>
      </p:sp>
    </p:spTree>
    <p:extLst>
      <p:ext uri="{BB962C8B-B14F-4D97-AF65-F5344CB8AC3E}">
        <p14:creationId xmlns:p14="http://schemas.microsoft.com/office/powerpoint/2010/main" val="26293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.2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характеристика утомления и восстановления организма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4479" y="1586856"/>
            <a:ext cx="111687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динамике утомления обычно выделяют три фазы: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предутомление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утомление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переутомление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источниках встречается и другая классификация фаз утомления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компенсированное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декомпенсированное.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относительно кратковременной работе, если ее интенсивность не соответствует уровню физической подготовленности занимающегося, наступает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утомление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Оно проявляется в резком падении сердечной производительности (сердечная недостаточность), расстройстве регуляторных влияний со стороны ЦНС и эндокринной системы, в увеличении потоотделения, нарушении водно-солевого баланса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утомление, возникающее при физической работе, в которую вовлечены обширные мышечные группы рассматривают как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утомление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Когда чрезмерная нагрузка падает на отдельные мышечные группы, развивается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локальное утомление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допустить переутомления необходимо избегать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пocтoяннoго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утомления; неблагоприятных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уcлoвий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жизнедеятельности; нарушений режима труда и отдыха; низкой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физичecкой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aктивнocти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cтpeccoвых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cитуaций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выпoлнeния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физичecкoй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paбoты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нecopaзмepнoй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вoзмoжнocтями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.2</a:t>
            </a:r>
            <a:r>
              <a:rPr lang="be-BY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характеристика утомления и восстановления организма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9449" y="646331"/>
            <a:ext cx="1128630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целом, чем выше уровень адаптации организма к раздражителю, тем позднее наступает утомление. Возникшее в процессе мышечной деятельности, оно является фактором, который обеспечивает усиление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восстановительных процессов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мобилизацию энергетических ресурсов организма.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протекания восстановления зависит от объема и интенсивности проделанной работы и уровня тренированности организма. Для восстановления необходимо время, которое может быть занято активным или пассивным отдыхом.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физиологические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восстановительных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процессов: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неравномерность,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фазовый характер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восстановления работоспособности,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восстановления и ее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тренируемость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неравномерного восстановления в дальнейшем был отмечен в динамике показателей сердечно-сосудистой системы, органов дыхания, нервно-мышечного аппарата, картины периферической крови и обмена веществ. Тщательный анализ этих данных привел к заключению о том, что физиологические константы организма восстанавливаются на различных этапах последействия с разной скоростью. Этот факт составляет принципиальную особенность после рабочих функциональных сдвигов, которую следует учитывать при регламентации режимов труда и отдыха и при выборе тактики применения различных средств рекреации.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свидетельствующий о том, что неодновременное протекание различных восстановительных процессов обеспечивает наиболее оптимальную деятельность целостного организма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Фазовый характер восстановления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в изменении 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 (пониженная; повышенная, исходная).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.2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характеристика утомления и восстановления организма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255771"/>
            <a:ext cx="1143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Различный характер деятельности человека оказывает избирательное влияние на отдельные функции организма, на разные стороны энергетического обмена. Такая закономерность характерна и для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избирательности восстановительных процессов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Понимание избирательного характера тренировочных и соревновательных нагрузок, а также избирательного характера восстановления позволяет целенаправленно и эффективно управлять двигательным аппаратом, вегетативными функциями и энергетическим обменом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Восстановительные процессы, происходящие в различных органах и системах, подвержены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тренируемости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Развитие и совершенствование долговременной адаптации во время тренировок к физическим нагрузкам проявляется не только на разных этапах спортивной деятельности (врабатывание, устойчивая работоспособность), но и в период восстановления. В ходе развития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 к нагрузкам восстановительные процессы улучшаются, повышается их эффективность. У нетренированных лиц восстановительный период удлинен, а фаза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сверхвосстановления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выражена слабо. У высококвалифицированных спортсменов отмечаются непродолжительный период восстановления и более значительные явления суперкомпенсации.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результаты исследований показали, что утомленные работой мышцы быстрее восстанавливаются не при полном покое организма, а при работе других групп мышц. Для ускорения восстановительных процессов большое значение, как отмечалось, имеет массаж, психотренинг, водные процедуры, баня и др. Полноценный отдых невозможен без достаточного сна (расстройство, которое отрицательно влияет на восстановление работоспособности).</a:t>
            </a:r>
          </a:p>
          <a:p>
            <a:pPr indent="457200"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.2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характеристика утомления и восстановления организма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032" y="1218928"/>
            <a:ext cx="119236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Имеются некоторые практические рекомендации для предупреждения острого утомления при умственной работе. Эти рекомендации особенно актуальны для студентов, значительное количество времени которых занимает умственная деятельность.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 продолжительной напряженной умственной работе, в особенности если она сопровождается сильным эмоциональным стрессом, рекомендуется произвольное общее расслабление скелетной мускулатуры, сочетаемое с избирательным, ритмично меняющим интенсивность и локализацию сокращением отдельных мышц или мышечных групп (например, сгибателей или разгибателей пальцев кисти и др.).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Целесообразно регулярно выполнять разнообразные кратковременные упражнения, чтобы систематически повышать тонус и работоспособность головного мозга. Рекомендуется через каждые 15–30 или 30–60 минут осуществлять упражнения продолжительностью в 1 или 2,5 мин. Через каждые 2 часа рекомендуется проводить динамические упражнения (например, бег на месте, уделяя при этом внимание обеспечению ритмического, достаточно глубокого дыхания).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При выполнении умственной работы в условиях выраженной монотонности, а также при значительной заторможенности нервной системы следует рекомендовать произвольное дополнительное мышечное напряжение – пока не восстановится необходимый тонус и работоспособность головного мозга.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Следует помнить, что систематическая физическая тренировка, занятия физическими упражнениями в условиях напряженной учебной деятельности студентов являются важнейшим средством разрядки нервного напряжения и сохранения здоровья.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1331</TotalTime>
  <Words>2195</Words>
  <Application>Microsoft Office PowerPoint</Application>
  <PresentationFormat>Широкоэкранный</PresentationFormat>
  <Paragraphs>159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User</cp:lastModifiedBy>
  <cp:revision>103</cp:revision>
  <dcterms:created xsi:type="dcterms:W3CDTF">2023-10-12T12:24:14Z</dcterms:created>
  <dcterms:modified xsi:type="dcterms:W3CDTF">2024-04-16T07:28:51Z</dcterms:modified>
</cp:coreProperties>
</file>