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4" r:id="rId11"/>
    <p:sldId id="267" r:id="rId12"/>
    <p:sldId id="268" r:id="rId13"/>
    <p:sldId id="269" r:id="rId14"/>
    <p:sldId id="271" r:id="rId15"/>
    <p:sldId id="272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40" autoAdjust="0"/>
    <p:restoredTop sz="94711" autoAdjust="0"/>
  </p:normalViewPr>
  <p:slideViewPr>
    <p:cSldViewPr snapToGrid="0">
      <p:cViewPr varScale="1">
        <p:scale>
          <a:sx n="73" d="100"/>
          <a:sy n="73" d="100"/>
        </p:scale>
        <p:origin x="60" y="684"/>
      </p:cViewPr>
      <p:guideLst/>
    </p:cSldViewPr>
  </p:slideViewPr>
  <p:outlineViewPr>
    <p:cViewPr>
      <p:scale>
        <a:sx n="33" d="100"/>
        <a:sy n="33" d="100"/>
      </p:scale>
      <p:origin x="0" y="-1344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1D42D-B6BC-4232-A51E-3359DAE08E1F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EF967-C6DB-4998-9148-619DB74AFE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35230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AD149-F771-436F-AB2A-BFB30EEC090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13B31-7F48-4AC7-8156-27FE63017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68507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482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B5C07-5B7A-453D-84B2-B58CDC2DF2BF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54D7-5D1E-40BC-B339-19CB3328C549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C87B-5BE4-4B6E-B68E-6FE772FB0A14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9196-3464-4823-95AA-DADEB495BD8F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6CB1-C295-431D-9131-6949820F3F63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32B9-B952-46CF-B4EF-AA01EB58B856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5A55-4B34-48B2-9AB6-8ABC3DF061AB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E2F-AF9C-49C0-AC25-2A7F471AD19D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C801-9918-4EE8-8391-76E88DC59317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BE0C-E4BA-4066-BC70-D989D4B1E7BE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C47E-819F-4253-8551-CED85ABA97CE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03C0-6077-4DF2-9920-8730BB2EF517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543-8450-4A78-8D55-1305F9D072DF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80A6-06E5-48E6-AA7A-7DEAB861E895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974F-B710-453F-804E-EF5110952399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1B44-FEDF-4B14-A11E-290222909287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2E51-7558-4AEC-89C5-94E8162FC413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9F79A06-AB48-4FEF-AC42-B20899828CBB}" type="datetime1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nihe.bsu.by/images/norm-c/nd_pismo_k_2020-2021_ucheb_god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1081" y="3315789"/>
            <a:ext cx="8825658" cy="3329581"/>
          </a:xfrm>
        </p:spPr>
        <p:txBody>
          <a:bodyPr/>
          <a:lstStyle/>
          <a:p>
            <a:pPr algn="ctr"/>
            <a:r>
              <a:rPr lang="ru-RU" sz="1200" dirty="0"/>
              <a:t>Министерство образования Республики Беларусь</a:t>
            </a:r>
            <a:br>
              <a:rPr lang="ru-RU" sz="1200" dirty="0"/>
            </a:br>
            <a:r>
              <a:rPr lang="ru-RU" sz="1200" dirty="0"/>
              <a:t>Учреждение образования </a:t>
            </a:r>
            <a:br>
              <a:rPr lang="ru-RU" sz="1200" dirty="0"/>
            </a:br>
            <a:r>
              <a:rPr lang="ru-RU" sz="1200" dirty="0"/>
              <a:t>«Международный государственный экологический институт </a:t>
            </a:r>
            <a:br>
              <a:rPr lang="ru-RU" sz="1200" dirty="0"/>
            </a:br>
            <a:r>
              <a:rPr lang="ru-RU" sz="1200" dirty="0"/>
              <a:t>имени А.Д. Сахарова» Белорусского государственного университета</a:t>
            </a:r>
            <a:br>
              <a:rPr lang="ru-RU" sz="1200" dirty="0"/>
            </a:br>
            <a:r>
              <a:rPr lang="ru-RU" sz="1200" b="1" dirty="0"/>
              <a:t> 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/>
              <a:t> 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/>
              <a:t>  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/>
              <a:t> 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600" b="1" dirty="0"/>
              <a:t>ФИЗИЧЕСКАЯ КУЛЬТУРА: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/>
              <a:t>МАТЕРИАЛЫ К ЛЕКЦИЯМ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/>
              <a:t> 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/>
              <a:t>  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Допущено Министерством образования Республики Беларусь в качестве учебного пособия для студентов учреждений высшего образования по специальностям </a:t>
            </a:r>
            <a:br>
              <a:rPr lang="ru-RU" sz="1600" dirty="0"/>
            </a:br>
            <a:r>
              <a:rPr lang="ru-RU" sz="1600" dirty="0"/>
              <a:t>6-05-0511-04 Медико-биологическое дело;</a:t>
            </a:r>
            <a:br>
              <a:rPr lang="ru-RU" sz="1600" dirty="0"/>
            </a:br>
            <a:r>
              <a:rPr lang="ru-RU" sz="1600" dirty="0"/>
              <a:t>6-05-0521-01 Экология;</a:t>
            </a:r>
            <a:br>
              <a:rPr lang="ru-RU" sz="1600" dirty="0"/>
            </a:br>
            <a:r>
              <a:rPr lang="ru-RU" sz="1600" dirty="0"/>
              <a:t>6-05-0521-02 Природоохранная деятельность;</a:t>
            </a:r>
            <a:br>
              <a:rPr lang="ru-RU" sz="1600" dirty="0"/>
            </a:br>
            <a:r>
              <a:rPr lang="ru-RU" sz="1600" dirty="0"/>
              <a:t>6-05-0533-03 Медицинская физика;</a:t>
            </a:r>
            <a:br>
              <a:rPr lang="ru-RU" sz="1600" dirty="0"/>
            </a:br>
            <a:r>
              <a:rPr lang="ru-RU" sz="1600" dirty="0"/>
              <a:t>6-05-0611-01 Информационные системы и технологии;</a:t>
            </a:r>
            <a:br>
              <a:rPr lang="ru-RU" sz="1600" dirty="0"/>
            </a:br>
            <a:r>
              <a:rPr lang="ru-RU" sz="1600" dirty="0"/>
              <a:t>7-07-0712-02 Теплоэнергетика и теплотехника;</a:t>
            </a:r>
            <a:br>
              <a:rPr lang="ru-RU" sz="1600" dirty="0"/>
            </a:br>
            <a:r>
              <a:rPr lang="ru-RU" sz="1600" dirty="0"/>
              <a:t>7-07-0533-03 Ядерная и радиационная безопасность</a:t>
            </a:r>
            <a:br>
              <a:rPr lang="ru-RU" sz="1600" dirty="0"/>
            </a:br>
            <a:r>
              <a:rPr lang="ru-RU" sz="1600" dirty="0"/>
              <a:t> </a:t>
            </a:r>
            <a:br>
              <a:rPr lang="ru-RU" sz="1600" dirty="0"/>
            </a:br>
            <a:r>
              <a:rPr lang="ru-RU" sz="1600" dirty="0"/>
              <a:t>Под редакцией М.М. </a:t>
            </a:r>
            <a:r>
              <a:rPr lang="ru-RU" sz="1600" dirty="0" err="1"/>
              <a:t>Круталевича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/>
              <a:t>  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/>
              <a:t> 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Минск 2023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8111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be-BY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Организация учебного процесса по физическо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be-BY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культуре в учебных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</a:t>
            </a:r>
            <a:r>
              <a:rPr lang="be-BY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1440" y="948690"/>
            <a:ext cx="119862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зависимости от указанных критериев выделяют четыре учебные группы: </a:t>
            </a:r>
          </a:p>
          <a:p>
            <a:pPr algn="just"/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1) Основные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учебные группы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формируются со студентов, отнесенных к основной медицинской группе, не имеющих отклонений в состоянии здоровья и физическом развитии, с хорошим функциональным состоянием организма и соответствующим возрасту физической подготовленностью, а также обучающиеся с незначительными (функциональными) отклонениями, но не отстающие от сверстников в физическом развитии и физической подготовленности. Такие студенты допускаются к учебным занятиям по учебному предмету (учебной дисциплине) «Физическая культура» в полном объеме, к сдаче нормативов по физической подготовке, занятиям в кружках, секциях, группах по спортивным интересам, клубах по физической культуре и спорту, подготовке и участию в физкультурно-оздоровительных и спортивно-массовых мероприятиях, спортивных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соревнованиях.</a:t>
            </a:r>
          </a:p>
          <a:p>
            <a:pPr indent="450215" algn="just"/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Подготовительные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учебные группы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формируются из числа студентов, отнесенных по состоянию здоровья к подготовительной медицинской группе, с дисгармоничным физическим развитием и (или) отстающих от сверстников в физической подготовленности, без отклонений или с незначительными отклонениями в состоянии здоровья.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Обучающиеся в подготовительной группе допускаются к учебным занятиям по учебному предмету (учебной дисциплине) «Физическая культура» согласно рекомендациям врача-специалиста, при условии постепенного освоения комплекса двигательных навыков и умений.</a:t>
            </a: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группы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формируется из числа студентов, отнесенных по состоянию здоровья к специальной медицинской группе, имеющих выраженные отклонения в состоянии здоровья постоянного или временного характера, а также проходящих реабилитацию после перенесенных заболеваний. Комплектование специальных учебных групп осуществляется с учетом пола, характера заболеваний студентов, уровня их физического и функционального состояния.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31202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be-BY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Организация учебного процесса по физическо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be-BY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культуре в учебных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</a:t>
            </a:r>
            <a:r>
              <a:rPr lang="be-BY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6754" y="1135552"/>
            <a:ext cx="1192094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в таких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группах СМГ: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освобождаются от сдачи нормативов по физической подготовке;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допускаются к занятиям в кружках, секциях, группах по спортивным интересам, клубах по физической культуре и спорту, подготовке и участию в физкультурно-оздоровительных и спортивно-массовых мероприятиях, спортивных соревнованиях.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6987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Обучающиеся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которые имеют выраженные отклонения в состоянии здоровья постоянного или временного характера, препятствующие групповым учебным занятиям физической культурой в составе групп СМГ, определяются в группы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лечебной физической культуры (ЛФК). </a:t>
            </a:r>
            <a:endParaRPr lang="ru-RU" b="1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269875"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4) Основные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группы для занятия видами спорта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формируются из числа студентов основной группы здоровья, разных групп, курсов и факультетов, показавших хорошую физическую подготовленность, как общую, так и специальную, применительно к избранному виду спорта. Допускается включение в основную учебную группу для занятия видами спорта обучающихся подготовительной группы, не имеющих противопоказаний к занятиям избранным видом спорта, после дополнительного медицинского обследования.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987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В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соответствии с уровнем спортивной квалификации студентов эти основные учебные группы разделяются на: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основные учебные группы для занятий видами спорта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начальной спортивной подготовки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НСП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основные учебные группы для занятий видами спорта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спортивной подготовки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СП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Отбор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в основные учебные группы для занятия видами спорта осуществляется из числа обучающихся, желающих заниматься определенным видом спорта.</a:t>
            </a:r>
          </a:p>
          <a:p>
            <a:pPr indent="269875" algn="just"/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271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1.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Средства физической подготовки</a:t>
            </a:r>
            <a:endParaRPr lang="ru-RU" sz="2800" b="1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3444" y="1385438"/>
            <a:ext cx="113908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6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Основным средством физической подготовки являются разнообразные по форме (внешней и внутренней структуре)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физические упражнения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выполняемые с обязательным соблюдением гигиенических норм, правил безопасности, активным использованием оздоровительных сил природы (воздуха, солнца, воды) (рисунок 2). 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360" y="2689331"/>
            <a:ext cx="6129258" cy="2008477"/>
          </a:xfrm>
          <a:prstGeom prst="rect">
            <a:avLst/>
          </a:prstGeom>
        </p:spPr>
      </p:pic>
      <p:sp>
        <p:nvSpPr>
          <p:cNvPr id="32" name="Прямоугольник 31"/>
          <p:cNvSpPr/>
          <p:nvPr/>
        </p:nvSpPr>
        <p:spPr>
          <a:xfrm>
            <a:off x="1883551" y="5458935"/>
            <a:ext cx="7353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Рисунок 2. Средства физической подготовки (физической культуры)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7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1.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Средства физической подготовки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7566" y="1087385"/>
            <a:ext cx="11960134" cy="535531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1" indent="-457200" algn="just">
              <a:buFont typeface="Wingdings" panose="05000000000000000000" pitchFamily="2" charset="2"/>
              <a:buChar char="Ø"/>
              <a:tabLst>
                <a:tab pos="630555" algn="l"/>
              </a:tabLst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Упражнения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общей физической подготовки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направлены на развитие физических качеств в их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гармоничном сочетании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быстроты, выносливости, гибкости, ловкости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(координации)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силы. </a:t>
            </a:r>
          </a:p>
          <a:p>
            <a:pPr marL="0" lvl="1" indent="-457200" algn="just">
              <a:tabLst>
                <a:tab pos="630555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Упражнения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специальной физической подготовки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(СФП) ориентированы на развитие физических способностей для конкретного вида спорта (дисциплин видов спорта) (борьба, гимнастика, легкая атлетика, лыжный спорт, плавание, теннис, волейбол, футбол, хоккей и др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.).</a:t>
            </a:r>
          </a:p>
          <a:p>
            <a:pPr lvl="0" indent="-457200" algn="just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30555" algn="l"/>
              </a:tabLst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Упражнения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профессионально-прикладной физической подготовки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(ППФП) направлены на формирование двигательных умений и навыков, развитие физических качеств и психофизиологических функций, необходимых в конкретной трудовой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деятельности.</a:t>
            </a: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успеваемости обучающихся по учебной дисциплине «Физическая культура» носит комплексный характер и выставляется преподавателем с использованием критериев оценки успеваемости и получением зачетов по всем разделам (организационный, общеобразовательный, методический и практический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организационном разделе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учитываются: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регулярность посещения теоретических и практических учебных занятий;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физкультурно-оздоровительных, спортивно-массовых и спортивных мероприятиях различного уровня;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содействие ППС в организации и проведении физкультурно-оздоровительных, спортивно-массовых и спортивных мероприятий (независимо от медицинской группы);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соревнованиях в составе группы поддержки, болельщиков. </a:t>
            </a:r>
          </a:p>
          <a:p>
            <a:pPr indent="457200"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Общеобразовательный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предполагает усвоение обучающимися знаний в области физической культуры. </a:t>
            </a:r>
          </a:p>
          <a:p>
            <a:pPr lvl="0" algn="just">
              <a:spcAft>
                <a:spcPts val="0"/>
              </a:spcAft>
              <a:tabLst>
                <a:tab pos="630555" algn="l"/>
              </a:tabLst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877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be-BY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1.6. Зачетные требования и обязанности студентов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7383" y="602295"/>
            <a:ext cx="1179031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/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методическом разделе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предусматривается: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 организационными основами физической культуры, индивидуальное освоение и использование в процессе физического воспитания средств и методов физической культуры;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умений и навыков по организации профессионально-прикладной физической подготовки;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практических заданий по организации, методике проведения самоконтроля в процессе самостоятельных занятий физическими упражнениями. </a:t>
            </a:r>
          </a:p>
          <a:p>
            <a:pPr lvl="0" indent="457200" algn="just"/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практическом разделе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проведении зачета в основных, подготовительных и учебных группах для занятия видами спорта рассматривается: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контрольных нормативов по оценке физической подготовленности в форме тестирования (учитывается положительная динамика показателей контрольного тестирования на основании Государственного физкультурно-оздоровительного комплекса Республики </a:t>
            </a:r>
            <a:r>
              <a:rPr lang="ru-R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Беларусь); </a:t>
            </a: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в режим дня и ежедневное использование наиболее эффективных средств физического воспитания, видов и методов самоконтроля психофизического состояния</a:t>
            </a:r>
            <a:r>
              <a:rPr lang="ru-R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Оценка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успеваемости обучающихся, имеющих отклонения в состоянии здоровья и отнесенных к СМГ, осуществляется с учетом медицинских показаний, указанных в справке о состоянии здоровья. Из требований типовой учебной программы, обязательных для обучающихся,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исключается выполнение нормативов физической подготовленности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394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be-BY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1.6. Зачетные требования и обязанности студентов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0563" y="852981"/>
            <a:ext cx="1175657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Обучающиеся, освобожденные от учебных занятий на длительный срок (более 1 месяца), а также занимающиеся в группах ЛФК при учреждениях здравоохранения, сдают зачет на кафедре на основании следующих нормативных требований: 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оценки уровня теоретических знаний с включением контрольных вопросов по обязательным лекциям по учебной дисциплине «Физическая культура»; 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оценки самостоятельного освоения дополнительной тематики по физической культуре с учетом состояния здоровья обучающегося, показаний и противопоказаний к выполнению физических упражнений; 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написания рефератов по разработанной для каждого обучающегося теме, отражающей оздоровительно-профилактическую направленность физического воспитания; 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умения проводить функциональные пробы, оценивать физическое развитие при занятиях физической культурой, осуществлять самоконтроль; 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включения студентов в научно-исследовательскую работу кафедры по проблемам оздоровительной и адаптивной физической культуры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tabLst>
                <a:tab pos="630555" algn="l"/>
              </a:tabLs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тестированию допускаются студенты, посетившие </a:t>
            </a:r>
            <a:r>
              <a:rPr lang="ru-RU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не менее 75 %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занятий непосредственно перед датой их приёма. В случае невозможности выполнения контрольных упражнений по объективным причинам студент освобождается от них с обязательной сдачей теоретического раздела программы занятий. Пропущенные студентами занятия по неуважительной причине отрабатываются в дополнительно назначенное преподавателем время (не более двух часов в день и с учётом особенностей заболевания не чаще 3–4 раз в неделю, включая основные занятия).</a:t>
            </a:r>
          </a:p>
          <a:p>
            <a:pPr lvl="0" algn="just">
              <a:spcAft>
                <a:spcPts val="0"/>
              </a:spcAft>
              <a:tabLst>
                <a:tab pos="630555" algn="l"/>
              </a:tabLs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030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5943" y="1558189"/>
            <a:ext cx="115606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СПАСИБО ЗА ВНИМАНИЕ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9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57709" y="126274"/>
            <a:ext cx="11303363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1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Физическая культура как учебная дисциплина в системе высшего образования Республики Беларусь</a:t>
            </a:r>
          </a:p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и задачи учебной дисциплины «Физическая культура» в учреждениях высшего образования Республики Беларусь и ее место в системе социально-гуманитарных наук.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Нормативная правовая база по организации учебного процесса.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учебной дисциплины «Физическая культура» в учреждениях высшего образования Республики Беларусь. Формы организации учебного процесса.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учебного процесса по физической культуре в учебных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группах.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Средства физической подготовки.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Зачетные требования и обязанности студентов.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57708" y="3650316"/>
            <a:ext cx="1130336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Цель лекции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– создать целостное представление о системе физического воспитания в учреждениях высшего образования Республики Беларусь.</a:t>
            </a:r>
          </a:p>
          <a:p>
            <a:pPr indent="450215" algn="just"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Задачи: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Дать общую характеристику учебной дисциплины «Физическая культура» в учреждениях высшего образования Республики Беларусь.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Рассмотреть Закон Республики Беларусь «О физической культуре и спорте».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Ознакомить с нормативными правовыми документами, регламентирующими образовательный процесс по физической культуре в учреждениях высшего образования Республики Беларусь.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Сформировать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представление об особенностях учебного процесса в учебных группах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Определить особенности использования средств физической подготовки.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Ознакомить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 зачетными требованиями и обязанностями студентов.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32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7626" y="1628193"/>
            <a:ext cx="1122244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Цель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формирование социально-личностных компетенций студентов, обеспечивающих целевое использование соответствующих средств физической культуры и спорта для сохранения, укрепления здоровья и подготовки к профессиональной деятельности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Задачи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решение которых обеспечит достижение поставленной цели: 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понимание и принятие студентом социальной роли и ценностей физической культуры в профессионально-личностном формировании будущего специалиста;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овладение знаниями научно-биологических, методических и практических основ физической культуры и здорового образа жизни;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мотивационно-ценностного отношения к физической культуре, потребности в регулярных занятиях физическими упражнениями и видами спорта;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средств физической культуры и спорта для профилактики заболеваний, психического благополучия, развития и совершенствования качеств и свойств личности;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овладение опытом активной физкультурно-спортивной деятельности по освоению ценностей физической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культуры.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0777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.1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Цель и задачи учебной дисциплины «Физическая культура» в учреждениях высшего образования Республики Беларусь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и ее место в системе социально-гуманитарных наук</a:t>
            </a:r>
            <a:endParaRPr lang="ru-RU" sz="2800" b="1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46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777" y="1461375"/>
            <a:ext cx="1136214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Общие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требования к формированию социальных и личностных компетенций выпускника определяют следующие принципы: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принцип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гуманизации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как приоритетный принцип образования, обеспечивающий личностно ориентированный характер образовательного процесса и творческую самореализацию выпускника;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принцип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фундаментализации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способствующий ориентации содержания дисциплин социально-гуманитарного цикла на выявление связей между различными процессами в окружающей среде;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принцип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компетентностного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 подхода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направленный на усиление роли самостоятельной работы студентов в решении задач и ситуаций, моделирующих социально-профессиональные проблемы, формирование у выпускников способности действовать в изменяющихся условиях жизни;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принцип социально-личностной подготовки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основанный на единстве приобретенных гуманитарных знаний, умений и навыков, эмоционально-ценностных отношений и социально-творческого опыта с учетом интересов, потребностей и возможностей обучающихся;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принцип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междисциплинарности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интеграционности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 социально-гуманитарного образования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реализация которого обеспечивает целостность гуманитарных знаний в процессе обучения, их связь с будущей социально-профессиональной деятельностью выпускника и др.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777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.1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Цель и задачи учебной дисциплины «Физическая культура» в учреждениях высшего образования Республики Беларусь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и ее место в системе социально-гуманитарных наук</a:t>
            </a:r>
            <a:endParaRPr lang="ru-RU" sz="2800" b="1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86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4500" y="1252896"/>
            <a:ext cx="10718800" cy="5105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 документов по реализации целей и задач изучения рассматриваемой дисциплины выделяют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Республики Беларусь «О физической культуре и спорте» от 04 января 2014 г. № 125-З, действующий в редакции Закона Республики Беларусь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физической культуре и спорте» от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 июля 2022 г.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200-З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Кодекс Республики Беларусь об образовании в новой редакции, изложенной Законом Республики Беларусь от 14 января 2022 г. № 154-З;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Инструкция о порядке организации и кадровом обеспечении физического воспитания обучающихся, утвержденной постановлением Министерства образования Республики Беларусь от 14 июня 2018 г. № 55 (в редакции постановления Министерства образования Республики Беларусь от 01.03.2023 № 61);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 Министерства здравоохранения Республики Беларусь от 9 июня 2014 г. № 38 «Об утверждении Инструкции о порядке распределения обучающихся в основную, подготовительную, специальную медицинскую группы, группу лечебной физической культуры»;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Государственная программа «Физическая культура и спорт» на 2021–2025 г., утвержденная Постановлением Совета Министров Республики Беларусь 29 января 2021 г. № 54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be-BY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Нормативная правовая база по организации учебного процесса 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07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524" y="1279021"/>
            <a:ext cx="11424921" cy="4241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«Государственном физкультурно-оздоровительном комплексе Республики Беларусь», утвержденное постановлением Министерства спорта и туризма Республики Беларусь от 2 июля 2014 г. № 16;</a:t>
            </a: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 Министерства спорта и туризма Республики Беларусь от 31 августа 2018 г. № 60 об утверждении «Правил безопасности проведения занятий физической культурой и спортом»;</a:t>
            </a: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Единая спортивная классификация Республики Беларусь, утвержденная постановлением Министерства спорта и туризма Республики Беларусь 31 августа 2018 г. № 61;</a:t>
            </a: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 Министерства образования Республики Беларусь от 31.08.2023 № 03-01-14/9770/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Об организации образовательного процесса в учреждениях высшего образования в 2023/2024 учебном году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Специфические санитарно-эпидемиологические требования к содержанию и эксплуатации учреждений образования, утвержденные постановлением Совета Министров Республики Беларусь от 07.08.2019 № 525;</a:t>
            </a: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 к устройству и эксплуатации физкультурно-спортивных сооружений, утвержденные постановлением Министерства здравоохранения Республики Беларусь от 16.12.2013 № 127;</a:t>
            </a:r>
          </a:p>
          <a:p>
            <a:pPr marL="285750" lvl="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 Министерства образования Республики Беларусь от 14.07.2014 № 105 «Об установлении перечней и норм обеспечения спортивным инвентарем и оборудованием».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be-BY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Нормативная правовая база по организации учебного процесса 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49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777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Содержание учебной дисциплины «Физическая культура» в учреждениях высшего образования Республики Беларусь. Формы организации учебного процесса по физическому воспитанию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1800" y="1394547"/>
            <a:ext cx="112141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студентов осуществляется в соответствии с государственным образовательным стандартом высшего образования Республики Беларусь, который предъявляет требования к обязательному минимуму содержания и уровню подготовленности студентов по учебной дисциплине «Физическая культура».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дисциплины «Физическая культура» в учреждениях высшего образования Республики Беларусь предусматривает изучение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курса и проведение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Теоретический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рассчитан на 16 академических часов (при этом не рекомендуется включать в семестр более четырех часов лекционного материала), которые распределяются по семестрам в зависимости от особенностей организации учебного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pPr algn="just"/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Практический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(учебно-тренировочные (методико-практические) и контрольные занятия) является основным и решает воспитательные, оздоровительные и образовательные задачи, направлен на формирование и развитие физических качеств студентов в период их обучения. В сочетании с освоением теоретического курса формирует потребность в двигательной активности, обеспечивает повышение уровня физического здоровья, физической подготовленности и спортивной подготовки. Практический курс содержит материал для закрепления студентами знаний, умений и навыков самостоятельного использования физических упражнений в повседневной жизни.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93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777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Содержание учебной дисциплины «Физическая культура» в учреждениях высшего образования Республики Беларусь. Формы организации учебного процесса по физическому воспитанию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57200" y="1344373"/>
            <a:ext cx="112340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Среди основных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форм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организации учебного процесса по физическому воспитанию студентов отмечают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учебные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внеучебные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занятия, которые реализуются через соответствующие виды деятельности </a:t>
            </a:r>
            <a:r>
              <a:rPr lang="ru-RU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mtClean="0">
                <a:latin typeface="Times New Roman" panose="02020603050405020304" pitchFamily="18" charset="0"/>
                <a:ea typeface="Calibri" panose="020F0502020204030204" pitchFamily="34" charset="0"/>
              </a:rPr>
              <a:t>рисунок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1).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45" name="Рисунок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933" y="2073254"/>
            <a:ext cx="6916834" cy="4035446"/>
          </a:xfrm>
          <a:prstGeom prst="rect">
            <a:avLst/>
          </a:prstGeom>
        </p:spPr>
      </p:pic>
      <p:sp>
        <p:nvSpPr>
          <p:cNvPr id="46" name="Прямоугольник 45"/>
          <p:cNvSpPr/>
          <p:nvPr/>
        </p:nvSpPr>
        <p:spPr>
          <a:xfrm>
            <a:off x="457200" y="6273800"/>
            <a:ext cx="11036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Формы организации учебного процесса по физическому воспитанию студентов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90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1.4. Организация учебного процесса по физической культуре в учебных группах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1300" y="919886"/>
            <a:ext cx="115951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по физической культуре в учреждениях высшего образования Республики Беларусь осуществляется в соответствии с требованиями типовой и учебной программами по данной дисциплине в сформированных на каждом курсе учебных группах. При этом в первую очередь в порядке, установленном постановлением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Министерства здравоохранения Республики Беларусь от 09.06.2014 № 38 «Об утверждении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порядке распределения обучающихся в основную, подготовительную, специальную медицинскую группы, группу лечебной физической культуры», учитываются ежегодные результаты медицинского осмотра и медицинского обследования.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Обучающиеся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 прошедшие медицинское обследование, к практическим занятиям физической культурой не допускаются.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целом же распределение студентов по учебным группам в начале учебного года осуществляется на основании: 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540385" algn="l"/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результатов ежегодного медицинского обследования;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540385" algn="l"/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анализа состояния психического и физического здоровья студента;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540385" algn="l"/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результатов тестирования уровня физической подготовленности и спортивной квалификации (наличия спортивного разряда или звания);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540385" algn="l"/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интереса студентов и их отношения к конкретному виду (видам) спорта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зависимости от указанных критериев выделяют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четыре учебные группы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подготовительные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специальные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(СМГ, включая студентов, отнесенных к группе лечебной физической культуры (ЛФК) для освоения теоретического материала и последующей аттестации);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основные учебные группы для занятия видами спорта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lvl="0" algn="just">
              <a:spcAft>
                <a:spcPts val="0"/>
              </a:spcAft>
              <a:tabLst>
                <a:tab pos="540385" algn="l"/>
                <a:tab pos="630555" algn="l"/>
              </a:tabLs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6092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414</TotalTime>
  <Words>1190</Words>
  <Application>Microsoft Office PowerPoint</Application>
  <PresentationFormat>Широкоэкранный</PresentationFormat>
  <Paragraphs>122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Times New Roman</vt:lpstr>
      <vt:lpstr>Wingdings</vt:lpstr>
      <vt:lpstr>Wingdings 3</vt:lpstr>
      <vt:lpstr>Ион</vt:lpstr>
      <vt:lpstr>Министерство образования Республики Беларусь Учреждение образования  «Международный государственный экологический институт  имени А.Д. Сахарова» Белорусского государственного университета          ФИЗИЧЕСКАЯ КУЛЬТУРА: МАТЕРИАЛЫ К ЛЕКЦИЯМ      Допущено Министерством образования Республики Беларусь в качестве учебного пособия для студентов учреждений высшего образования по специальностям  6-05-0511-04 Медико-биологическое дело; 6-05-0521-01 Экология; 6-05-0521-02 Природоохранная деятельность; 6-05-0533-03 Медицинская физика; 6-05-0611-01 Информационные системы и технологии; 7-07-0712-02 Теплоэнергетика и теплотехника; 7-07-0533-03 Ядерная и радиационная безопасность   Под редакцией М.М. Круталевича      Минск 2023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Республики Беларусь Учреждение образования  «Международный государственный экологический институт  имени А.Д. Сахарова» Белорусского государственного университета           ФИЗИЧЕСКАЯ КУЛЬТУРА: МАТЕРИАЛЫ К ЛЕКЦИЯМ       Допущено Министерством образования Республики Беларусь в качестве учебного пособия для студентов учреждений высшего образования по специальностям  6-05-0511-04 Медико-биологическое дело; 6-05-0521-01 Экология; 6-05-0521-02 Природоохранная деятельность; 6-05-0533-03 Медицинская физика; 6-05-0611-01 Информационные системы и технологии; 7-07-0712-02 Теплоэнергетика и теплотехника; 7-07-0533-03 Ядерная и радиационная безопасность    Под редакцией М.М. Круталевича       Минск 2023</dc:title>
  <dc:creator>User</dc:creator>
  <cp:lastModifiedBy>User</cp:lastModifiedBy>
  <cp:revision>40</cp:revision>
  <dcterms:created xsi:type="dcterms:W3CDTF">2023-10-12T12:24:14Z</dcterms:created>
  <dcterms:modified xsi:type="dcterms:W3CDTF">2024-04-12T11:33:39Z</dcterms:modified>
</cp:coreProperties>
</file>