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1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0" autoAdjust="0"/>
    <p:restoredTop sz="94711" autoAdjust="0"/>
  </p:normalViewPr>
  <p:slideViewPr>
    <p:cSldViewPr snapToGrid="0">
      <p:cViewPr varScale="1">
        <p:scale>
          <a:sx n="73" d="100"/>
          <a:sy n="73" d="100"/>
        </p:scale>
        <p:origin x="60" y="684"/>
      </p:cViewPr>
      <p:guideLst/>
    </p:cSldViewPr>
  </p:slideViewPr>
  <p:outlineViewPr>
    <p:cViewPr>
      <p:scale>
        <a:sx n="33" d="100"/>
        <a:sy n="33" d="100"/>
      </p:scale>
      <p:origin x="0" y="-134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ihe.bsu.by/images/norm-c/nd_pismo_k_2020-2021_ucheb_god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1081" y="3315789"/>
            <a:ext cx="8825658" cy="3329581"/>
          </a:xfrm>
        </p:spPr>
        <p:txBody>
          <a:bodyPr/>
          <a:lstStyle/>
          <a:p>
            <a:pPr algn="ctr"/>
            <a:r>
              <a:rPr lang="ru-RU" sz="1200" dirty="0"/>
              <a:t>Министерство образования Республики Беларусь</a:t>
            </a:r>
            <a:br>
              <a:rPr lang="ru-RU" sz="1200" dirty="0"/>
            </a:br>
            <a:r>
              <a:rPr lang="ru-RU" sz="1200" dirty="0"/>
              <a:t>Учреждение образования </a:t>
            </a:r>
            <a:br>
              <a:rPr lang="ru-RU" sz="1200" dirty="0"/>
            </a:br>
            <a:r>
              <a:rPr lang="ru-RU" sz="1200" dirty="0"/>
              <a:t>«Международный государственный экологический институт </a:t>
            </a:r>
            <a:br>
              <a:rPr lang="ru-RU" sz="1200" dirty="0"/>
            </a:br>
            <a:r>
              <a:rPr lang="ru-RU" sz="1200" dirty="0"/>
              <a:t>имени А.Д. Сахарова» Белорусского государственного университета</a:t>
            </a:r>
            <a:br>
              <a:rPr lang="ru-RU" sz="1200" dirty="0"/>
            </a:br>
            <a:r>
              <a:rPr lang="ru-RU" sz="1200" b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/>
              <a:t> 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600" b="1" dirty="0"/>
              <a:t>ФИЗИЧЕСКАЯ КУЛЬТУРА: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МАТЕРИАЛЫ К ЛЕКЦИЯМ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 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Допущено Министерством образования Республики Беларусь в качестве учебного пособия для студентов учреждений высшего образования по специальностям </a:t>
            </a:r>
            <a:br>
              <a:rPr lang="ru-RU" sz="1600" dirty="0"/>
            </a:br>
            <a:r>
              <a:rPr lang="ru-RU" sz="1600" dirty="0"/>
              <a:t>6-05-0511-04 Медико-биологическое дело;</a:t>
            </a:r>
            <a:br>
              <a:rPr lang="ru-RU" sz="1600" dirty="0"/>
            </a:br>
            <a:r>
              <a:rPr lang="ru-RU" sz="1600" dirty="0"/>
              <a:t>6-05-0521-01 Экология;</a:t>
            </a:r>
            <a:br>
              <a:rPr lang="ru-RU" sz="1600" dirty="0"/>
            </a:br>
            <a:r>
              <a:rPr lang="ru-RU" sz="1600" dirty="0"/>
              <a:t>6-05-0521-02 Природоохранная деятельность;</a:t>
            </a:r>
            <a:br>
              <a:rPr lang="ru-RU" sz="1600" dirty="0"/>
            </a:br>
            <a:r>
              <a:rPr lang="ru-RU" sz="1600" dirty="0"/>
              <a:t>6-05-0533-03 Медицинская физика;</a:t>
            </a:r>
            <a:br>
              <a:rPr lang="ru-RU" sz="1600" dirty="0"/>
            </a:br>
            <a:r>
              <a:rPr lang="ru-RU" sz="1600" dirty="0"/>
              <a:t>6-05-0611-01 Информационные системы и технологии;</a:t>
            </a:r>
            <a:br>
              <a:rPr lang="ru-RU" sz="1600" dirty="0"/>
            </a:br>
            <a:r>
              <a:rPr lang="ru-RU" sz="1600" dirty="0"/>
              <a:t>7-07-0712-02 Теплоэнергетика и теплотехника;</a:t>
            </a:r>
            <a:br>
              <a:rPr lang="ru-RU" sz="1600" dirty="0"/>
            </a:br>
            <a:r>
              <a:rPr lang="ru-RU" sz="1600" dirty="0"/>
              <a:t>7-07-0533-03 Ядерная и радиационная безопасность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Под редакцией М.М. </a:t>
            </a:r>
            <a:r>
              <a:rPr lang="ru-RU" sz="1600" dirty="0" err="1"/>
              <a:t>Круталевича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 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Минск 2023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11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учебного процесса по физическо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культуре в учебных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440" y="948690"/>
            <a:ext cx="119862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зависимости от указанных критериев выделяют четыре учебные группы: </a:t>
            </a:r>
          </a:p>
          <a:p>
            <a:pPr algn="just"/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1) Основные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учебные группы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формируются со студентов, отнесенных к основной медицинской группе, не имеющих отклонений в состоянии здоровья и физическом развитии, с хорошим функциональным состоянием организма и соответствующим возрасту физической подготовленностью, а также обучающиеся с незначительными (функциональными) отклонениями, но не отстающие от сверстников в физическом развитии и физической подготовленности. Такие студенты допускаются к учебным занятиям по учебному предмету (учебной дисциплине) «Физическая культура» в полном объеме, к сдаче нормативов по физической подготовке, занятиям в кружках, секциях, группах по спортивным интересам, клубах по физической культуре и спорту, подготовке и участию в физкультурно-оздоровительных и спортивно-массовых мероприятиях, спортивных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соревнованиях.</a:t>
            </a:r>
          </a:p>
          <a:p>
            <a:pPr indent="450215" algn="just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Подготовительные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группы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формируются из числа студентов, отнесенных по состоянию здоровья к подготовительной медицинской группе, с дисгармоничным физическим развитием и (или) отстающих от сверстников в физической подготовленности, без отклонений или с незначительными отклонениями в состоянии здоровья.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Обучающиеся в подготовительной группе допускаются к учебным занятиям по учебному предмету (учебной дисциплине) «Физическая культура» согласно рекомендациям врача-специалиста, при условии постепенного освоения комплекса двигательных навыков и умений.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формируется из числа студентов, отнесенных по состоянию здоровья к специальной медицинской группе, имеющих выраженные отклонения в состоянии здоровья постоянного или временного характера, а также проходящих реабилитацию после перенесенных заболеваний. Комплектование специальных учебных групп осуществляется с учетом пола, характера заболеваний студентов, уровня их физического и функционального состояния.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1202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учебного процесса по физическо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культуре в учебных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754" y="1135552"/>
            <a:ext cx="119209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в таких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СМГ: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освобождаются от сдачи нормативов по физической подготовке;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допускаются к занятиям в кружках, секциях, группах по спортивным интересам, клубах по физической культуре и спорту, подготовке и участию в физкультурно-оздоровительных и спортивно-массовых мероприятиях, спортивных соревнованиях.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Обучающиеся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которые имеют выраженные отклонения в состоянии здоровья постоянного или временного характера, препятствующие групповым учебным занятиям физической культурой в составе групп СМГ, определяются в группы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лечебной физической культуры (ЛФК). </a:t>
            </a:r>
            <a:endParaRPr lang="ru-RU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69875"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4) Основные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группы для занятия видами спорта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из числа студентов основной группы здоровья, разных групп, курсов и факультетов, показавших хорошую физическую подготовленность, как общую, так и специальную, применительно к избранному виду спорта. Допускается включение в основную учебную группу для занятия видами спорта обучающихся подготовительной группы, не имеющих противопоказаний к занятиям избранным видом спорта, после дополнительного медицинского обследования.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 уровнем спортивной квалификации студентов эти основные учебные группы разделяются на: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учебные группы для занятий видами спорта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начальной спортивной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НСП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учебные группы для занятий видами спорта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спортивной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основные учебные группы для занятия видами спорта осуществляется из числа обучающихся, желающих заниматься определенным видом спорта.</a:t>
            </a:r>
          </a:p>
          <a:p>
            <a:pPr indent="269875"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7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Средства физической подготовки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3444" y="1385438"/>
            <a:ext cx="11390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Основным средством физической подготовки являются разнообразные по форме (внешней и внутренней структуре)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физические упражнения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выполняемые с обязательным соблюдением гигиенических норм, правил безопасности, активным использованием оздоровительных сил природы (воздуха, солнца, воды) (рисунок 2).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360" y="2689331"/>
            <a:ext cx="6129258" cy="2008477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1883551" y="5458935"/>
            <a:ext cx="735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2. Средства физической подготовки (физической культуры)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Средства физической подготовки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566" y="1087385"/>
            <a:ext cx="11960134" cy="53553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 indent="-457200" algn="just"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общей физической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направлены на развитие физических качеств в их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гармоничном сочетании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быстроты, выносливости, гибкости, ловкости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(координации)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силы. </a:t>
            </a:r>
          </a:p>
          <a:p>
            <a:pPr marL="0" lvl="1" indent="-457200" algn="just"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Упражнения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специальной физической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(СФП) ориентированы на развитие физических способностей для конкретного вида спорта (дисциплин видов спорта) (борьба, гимнастика, легкая атлетика, лыжный спорт, плавание, теннис, волейбол, футбол, хоккей и др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.).</a:t>
            </a:r>
          </a:p>
          <a:p>
            <a:pPr lvl="0" indent="-4572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Упражнения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профессионально-прикладной физической подготовки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(ППФП) направлены на формирование двигательных умений и навыков, развитие физических качеств и психофизиологических функций, необходимых в конкретной трудовой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успеваемости обучающихся по учебной дисциплине «Физическая культура» носит комплексный характер и выставляется преподавателем с использованием критериев оценки успеваемости и получением зачетов по всем разделам (организационный, общеобразовательный, методический и практический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организационном разделе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учитываются: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 посещения теоретических и практических учебных занятий;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физкультурно-оздоровительных, спортивно-массовых и спортивных мероприятиях различного уровня;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содействие ППС в организации и проведении физкультурно-оздоровительных, спортивно-массовых и спортивных мероприятий (независимо от медицинской группы);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соревнованиях в составе группы поддержки, болельщиков. </a:t>
            </a:r>
          </a:p>
          <a:p>
            <a:pPr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предполагает усвоение обучающимися знаний в области физической культуры. 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7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Зачетные требования и обязанности студентов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7383" y="602295"/>
            <a:ext cx="1179031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методическом разделе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предусматривается: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организационными основами физической культуры, индивидуальное освоение и использование в процессе физического воспитания средств и методов физической культуры;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умений и навыков по организации профессионально-прикладной физической подготовки;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практических заданий по организации, методике проведения самоконтроля в процессе самостоятельных занятий физическими упражнениями. </a:t>
            </a:r>
          </a:p>
          <a:p>
            <a:pPr lvl="0" indent="457200" algn="just"/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практическом разделе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проведении зачета в основных, подготовительных и учебных группах для занятия видами спорта рассматривается: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контрольных нормативов по оценке физической подготовленности в форме тестирования (учитывается положительная динамика показателей контрольного тестирования на основании Государственного физкультурно-оздоровительного комплекса Республики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Беларусь); 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режим дня и ежедневное использование наиболее эффективных средств физического воспитания, видов и методов самоконтроля психофизического состояния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Оценка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 обучающихся, имеющих отклонения в состоянии здоровья и отнесенных к СМГ, осуществляется с учетом медицинских показаний, указанных в справке о состоянии здоровья. Из требований типовой учебной программы, обязательных для обучающихся,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исключается выполнение нормативов физической подготовленности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94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Зачетные требования и обязанности студентов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563" y="852981"/>
            <a:ext cx="117565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Обучающиеся, освобожденные от учебных занятий на длительный срок (более 1 месяца), а также занимающиеся в группах ЛФК при учреждениях здравоохранения, сдают зачет на кафедре на основании следующих нормативных требований: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оценки уровня теоретических знаний с включением контрольных вопросов по обязательным лекциям по учебной дисциплине «Физическая культура»;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оценки самостоятельного освоения дополнительной тематики по физической культуре с учетом состояния здоровья обучающегося, показаний и противопоказаний к выполнению физических упражнений;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написания рефератов по разработанной для каждого обучающегося теме, отражающей оздоровительно-профилактическую направленность физического воспитания;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умения проводить функциональные пробы, оценивать физическое развитие при занятиях физической культурой, осуществлять самоконтроль;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включения студентов в научно-исследовательскую работу кафедры по проблемам оздоровительной и адаптивной физической культуры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tabLst>
                <a:tab pos="630555" algn="l"/>
              </a:tabLs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тестированию допускаются студенты, посетившие </a:t>
            </a: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не менее 75 %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занятий непосредственно перед датой их приёма. В случае невозможности выполнения контрольных упражнений по объективным причинам студент освобождается от них с обязательной сдачей теоретического раздела программы занятий. Пропущенные студентами занятия по неуважительной причине отрабатываются в дополнительно назначенное преподавателем время (не более двух часов в день и с учётом особенностей заболевания не чаще 3–4 раз в неделю, включая основные занятия).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30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7709" y="126274"/>
            <a:ext cx="11303363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1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как учебная дисциплина в системе высшего образования Республики Беларусь</a:t>
            </a: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 задачи учебной дисциплины «Физическая культура» в учреждениях высшего образования Республики Беларусь и ее место в системе социально-гуманитарных наук.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правовая база по организации учебного процесса.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учебной дисциплины «Физическая культура» в учреждениях высшего образования Республики Беларусь. Формы организации учебного процесса.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учебного процесса по физической культуре в учебных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группах.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физической подготовки.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Зачетные требования и обязанности студентов.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7708" y="3650316"/>
            <a:ext cx="113033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лекции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– создать целостное представление о системе физического воспитания в учреждениях высшего образования Республики Беларусь.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Задачи: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Дать общую характеристику учебной дисциплины «Физическая культура» в учреждениях высшего образования Республики Беларусь.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Рассмотреть Закон Республики Беларусь «О физической культуре и спорте».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Ознакомить с нормативными правовыми документами, регламентирующими образовательный процесс по физической культуре в учреждениях высшего образования Республики Беларусь.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Сформировать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об особенностях учебного процесса в учебных группах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Определить особенности использования средств физической подготовки.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зачетными требованиями и обязанностями студентов.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7626" y="1628193"/>
            <a:ext cx="112224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социально-личностных компетенций студентов, обеспечивающих целевое использование соответствующих средств физической культуры и спорта для сохранения, укрепления здоровья и подготовки к профессиональной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решение которых обеспечит достижение поставленной цели: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и принятие студентом социальной роли и ценностей физической культуры в профессионально-личностном формировании будущего специалиста;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знаниями научно-биологических, методических и практических основ физической культуры и здорового образа жизни;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мотивационно-ценностного отношения к физической культуре, потребности в регулярных занятиях физическими упражнениями и видами спорта;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средств физической культуры и спорта для профилактики заболеваний, психического благополучия, развития и совершенствования качеств и свойств личности;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опытом активной физкультурно-спортивной деятельности по освоению ценностей физической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Цель и задачи учебной дисциплины «Физическая культура» в учреждениях высшего образования Республики Беларусь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и ее место в системе социально-гуманитарных наук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777" y="1461375"/>
            <a:ext cx="113621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Общие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к формированию социальных и личностных компетенций выпускника определяют следующие принципы: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гуманизации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как приоритетный принцип образования, обеспечивающий личностно ориентированный характер образовательного процесса и творческую самореализацию выпускника;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фундаментализации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способствующий ориентации содержания дисциплин социально-гуманитарного цикла на выявление связей между различными процессами в окружающей среде;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компетентностного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подхода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направленный на усиление роли самостоятельной работы студентов в решении задач и ситуаций, моделирующих социально-профессиональные проблемы, формирование у выпускников способности действовать в изменяющихся условиях жизни;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принцип социально-личностной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основанный на единстве приобретенных гуманитарных знаний, умений и навыков, эмоционально-ценностных отношений и социально-творческого опыта с учетом интересов, потребностей и возможностей обучающихся;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междисциплинарности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интеграционности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социально-гуманитарного образования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реализация которого обеспечивает целостность гуманитарных знаний в процессе обучения, их связь с будущей социально-профессиональной деятельностью выпускника и др.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Цель и задачи учебной дисциплины «Физическая культура» в учреждениях высшего образования Республики Беларусь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и ее место в системе социально-гуманитарных наук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500" y="1252896"/>
            <a:ext cx="10718800" cy="510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документов по реализации целей и задач изучения рассматриваемой дисциплины выделяют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Республики Беларусь «О физической культуре и спорте» от 04 января 2014 г. № 125-З, действующий в редакции Закона Республики Беларусь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физической культуре и спорте» от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 июля 2022 г.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200-З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Республики Беларусь об образовании в новой редакции, изложенной Законом Республики Беларусь от 14 января 2022 г. № 154-З;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Инструкция о порядке организации и кадровом обеспечении физического воспитания обучающихся, утвержденной постановлением Министерства образования Республики Беларусь от 14 июня 2018 г. № 55 (в редакции постановления Министерства образования Республики Беларусь от 01.03.2023 № 61);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Министерства здравоохранения Республики Беларусь от 9 июня 2014 г. № 38 «Об утверждении Инструкции о порядке распределения обучающихся в основную, подготовительную, специальную медицинскую группы, группу лечебной физической культуры»;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Государственная программа «Физическая культура и спорт» на 2021–2025 г., утвержденная Постановлением Совета Министров Республики Беларусь 29 января 2021 г. № 54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Нормативная правовая база по организации учебного процесса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524" y="1279021"/>
            <a:ext cx="11424921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«Государственном физкультурно-оздоровительном комплексе Республики Беларусь», утвержденное постановлением Министерства спорта и туризма Республики Беларусь от 2 июля 2014 г. № 16;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Министерства спорта и туризма Республики Беларусь от 31 августа 2018 г. № 60 об утверждении «Правил безопасности проведения занятий физической культурой и спортом»;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Единая спортивная классификация Республики Беларусь, утвержденная постановлением Министерства спорта и туризма Республики Беларусь 31 августа 2018 г. № 61;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Министерства образования Республики Беларусь от 31.08.2023 № 03-01-14/9770/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Об организации образовательного процесса в учреждениях высшего образования в 2023/2024 учебном году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Специфические санитарно-эпидемиологические требования к содержанию и эксплуатации учреждений образования, утвержденные постановлением Совета Министров Республики Беларусь от 07.08.2019 № 525;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устройству и эксплуатации физкультурно-спортивных сооружений, утвержденные постановлением Министерства здравоохранения Республики Беларусь от 16.12.2013 № 127;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Министерства образования Республики Беларусь от 14.07.2014 № 105 «Об установлении перечней и норм обеспечения спортивным инвентарем и оборудованием».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Нормативная правовая база по организации учебного процесса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Содержание учебной дисциплины «Физическая культура» в учреждениях высшего образования Республики Беларусь. Формы организации учебного процесса по физическому воспитанию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800" y="1394547"/>
            <a:ext cx="112141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студентов осуществляется в соответствии с государственным образовательным стандартом высшего образования Республики Беларусь, который предъявляет требования к обязательному минимуму содержания и уровню подготовленности студентов по учебной дисциплине «Физическая культура».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дисциплины «Физическая культура» в учреждениях высшего образования Республики Беларусь предусматривает изучение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курса и проведение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 на 16 академических часов (при этом не рекомендуется включать в семестр более четырех часов лекционного материала), которые распределяются по семестрам в зависимости от особенностей организации учебного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(учебно-тренировочные (методико-практические) и контрольные занятия) является основным и решает воспитательные, оздоровительные и образовательные задачи, направлен на формирование и развитие физических качеств студентов в период их обучения. В сочетании с освоением теоретического курса формирует потребность в двигательной активности, обеспечивает повышение уровня физического здоровья, физической подготовленности и спортивной подготовки. Практический курс содержит материал для закрепления студентами знаний, умений и навыков самостоятельного использования физических упражнений в повседневной жизни.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Содержание учебной дисциплины «Физическая культура» в учреждениях высшего образования Республики Беларусь. Формы организации учебного процесса по физическому воспитанию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7200" y="1344373"/>
            <a:ext cx="11234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Среди основных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организации учебного процесса по физическому воспитанию студентов отмечают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внеучебные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занятия, которые реализуются через соответствующие виды деятельности 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</a:rPr>
              <a:t>рисунок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933" y="2073254"/>
            <a:ext cx="6916834" cy="4035446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457200" y="6273800"/>
            <a:ext cx="11036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Формы организации учебного процесса по физическому воспитанию студентов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1.4. Организация учебного процесса по физической культуре в учебных группах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300" y="919886"/>
            <a:ext cx="115951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 физической культуре в учреждениях высшего образования Республики Беларусь осуществляется в соответствии с требованиями типовой и учебной программами по данной дисциплине в сформированных на каждом курсе учебных группах. При этом в первую очередь в порядке, установленном постановлением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здравоохранения Республики Беларусь от 09.06.2014 № 38 «Об утверждении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распределения обучающихся в основную, подготовительную, специальную медицинскую группы, группу лечебной физической культуры», учитываются ежегодные результаты медицинского осмотра и медицинского обследования.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прошедшие медицинское обследование, к практическим занятиям физической культурой не допускаются.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же распределение студентов по учебным группам в начале учебного года осуществляется на основании: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ежегодного медицинского обследования;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 состояния психического и физического здоровья студента;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тестирования уровня физической подготовленности и спортивной квалификации (наличия спортивного разряда или звания);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интереса студентов и их отношения к конкретному виду (видам) спорта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зависимости от указанных критериев выделяют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четыре учебные группы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подготовительные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(СМГ, включая студентов, отнесенных к группе лечебной физической культуры (ЛФК) для освоения теоретического материала и последующей аттестации);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учебные группы для занятия видами спорта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lvl="0" algn="just">
              <a:spcAft>
                <a:spcPts val="0"/>
              </a:spcAft>
              <a:tabLst>
                <a:tab pos="540385" algn="l"/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09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414</TotalTime>
  <Words>1190</Words>
  <Application>Microsoft Office PowerPoint</Application>
  <PresentationFormat>Широкоэкранный</PresentationFormat>
  <Paragraphs>122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    ФИЗИЧЕСКАЯ КУЛЬТУРА: МАТЕРИАЛЫ К ЛЕКЦИЯМ    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Под редакцией М.М. Круталевича      Минск 2023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User</cp:lastModifiedBy>
  <cp:revision>40</cp:revision>
  <dcterms:created xsi:type="dcterms:W3CDTF">2023-10-12T12:24:14Z</dcterms:created>
  <dcterms:modified xsi:type="dcterms:W3CDTF">2024-04-12T11:33:39Z</dcterms:modified>
</cp:coreProperties>
</file>