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9" r:id="rId4"/>
    <p:sldId id="260" r:id="rId5"/>
    <p:sldId id="264" r:id="rId6"/>
    <p:sldId id="262" r:id="rId7"/>
    <p:sldId id="270" r:id="rId8"/>
    <p:sldId id="269" r:id="rId9"/>
    <p:sldId id="265" r:id="rId10"/>
    <p:sldId id="267" r:id="rId11"/>
    <p:sldId id="261" r:id="rId12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2F4E4"/>
    <a:srgbClr val="FF3300"/>
    <a:srgbClr val="C646A1"/>
    <a:srgbClr val="BB51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84" autoAdjust="0"/>
    <p:restoredTop sz="94579" autoAdjust="0"/>
  </p:normalViewPr>
  <p:slideViewPr>
    <p:cSldViewPr>
      <p:cViewPr varScale="1">
        <p:scale>
          <a:sx n="94" d="100"/>
          <a:sy n="94" d="100"/>
        </p:scale>
        <p:origin x="49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806F53-AEC5-41B2-AD4F-931A700B3502}" type="doc">
      <dgm:prSet loTypeId="urn:microsoft.com/office/officeart/2005/8/layout/vList2" loCatId="list" qsTypeId="urn:microsoft.com/office/officeart/2005/8/quickstyle/simple1#2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685FA09-2D84-42EE-8832-2643EE7CEA70}">
      <dgm:prSet phldrT="[Текст]" custT="1"/>
      <dgm:spPr/>
      <dgm:t>
        <a:bodyPr/>
        <a:lstStyle/>
        <a:p>
          <a:pPr algn="just"/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государственные должностные лица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72CB6D-0B3E-4620-96E9-9A38EDED75FC}" type="parTrans" cxnId="{783A39DD-B5F9-49D7-9692-D110A77E7261}">
      <dgm:prSet/>
      <dgm:spPr/>
      <dgm:t>
        <a:bodyPr/>
        <a:lstStyle/>
        <a:p>
          <a:pPr algn="just"/>
          <a:endParaRPr lang="ru-RU"/>
        </a:p>
      </dgm:t>
    </dgm:pt>
    <dgm:pt modelId="{099AF49C-51FC-486D-84D1-24F1C650C020}" type="sibTrans" cxnId="{783A39DD-B5F9-49D7-9692-D110A77E7261}">
      <dgm:prSet/>
      <dgm:spPr/>
      <dgm:t>
        <a:bodyPr/>
        <a:lstStyle/>
        <a:p>
          <a:pPr algn="just"/>
          <a:endParaRPr lang="ru-RU"/>
        </a:p>
      </dgm:t>
    </dgm:pt>
    <dgm:pt modelId="{9CB9371E-0E57-4D04-88F4-17591A1FD658}">
      <dgm:prSet phldrT="[Текст]" custT="1"/>
      <dgm:spPr/>
      <dgm:t>
        <a:bodyPr/>
        <a:lstStyle/>
        <a:p>
          <a:pPr algn="just"/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F0A1A8-814D-4AD1-9340-CD9573A2D010}" type="parTrans" cxnId="{29FBE726-E582-436A-AC7B-8880592D622B}">
      <dgm:prSet/>
      <dgm:spPr/>
      <dgm:t>
        <a:bodyPr/>
        <a:lstStyle/>
        <a:p>
          <a:pPr algn="just"/>
          <a:endParaRPr lang="ru-RU"/>
        </a:p>
      </dgm:t>
    </dgm:pt>
    <dgm:pt modelId="{0DF6A66B-6AED-483C-9B51-89F477D7CFAD}" type="sibTrans" cxnId="{29FBE726-E582-436A-AC7B-8880592D622B}">
      <dgm:prSet/>
      <dgm:spPr/>
      <dgm:t>
        <a:bodyPr/>
        <a:lstStyle/>
        <a:p>
          <a:pPr algn="just"/>
          <a:endParaRPr lang="ru-RU"/>
        </a:p>
      </dgm:t>
    </dgm:pt>
    <dgm:pt modelId="{A1244BEB-CF6B-442D-A0C0-F20AAFBD8759}">
      <dgm:prSet phldrT="[Текст]"/>
      <dgm:spPr/>
      <dgm:t>
        <a:bodyPr/>
        <a:lstStyle/>
        <a:p>
          <a:pPr algn="just"/>
          <a:r>
            <a:rPr 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лица, приравненные к государственным должностным лицам (приравненные к ним лица)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68016D-14D9-468C-9141-A228A4E6466F}" type="parTrans" cxnId="{8AFA28C2-30B5-4F2C-B22E-BE1F6785E25A}">
      <dgm:prSet/>
      <dgm:spPr/>
      <dgm:t>
        <a:bodyPr/>
        <a:lstStyle/>
        <a:p>
          <a:pPr algn="just"/>
          <a:endParaRPr lang="ru-RU"/>
        </a:p>
      </dgm:t>
    </dgm:pt>
    <dgm:pt modelId="{C7C3C8BA-0599-45B7-8AFB-422249F77E6C}" type="sibTrans" cxnId="{8AFA28C2-30B5-4F2C-B22E-BE1F6785E25A}">
      <dgm:prSet/>
      <dgm:spPr/>
      <dgm:t>
        <a:bodyPr/>
        <a:lstStyle/>
        <a:p>
          <a:pPr algn="just"/>
          <a:endParaRPr lang="ru-RU"/>
        </a:p>
      </dgm:t>
    </dgm:pt>
    <dgm:pt modelId="{635022E4-1D69-4BA5-A33C-5D4CDC1DF745}">
      <dgm:prSet phldrT="[Текст]" custT="1"/>
      <dgm:spPr/>
      <dgm:t>
        <a:bodyPr/>
        <a:lstStyle/>
        <a:p>
          <a:pPr algn="just"/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9EB9AE5-06EC-4242-8753-70EB4ACA278F}" type="parTrans" cxnId="{25F9E605-8056-41BD-B455-9C0CC7D4B214}">
      <dgm:prSet/>
      <dgm:spPr/>
      <dgm:t>
        <a:bodyPr/>
        <a:lstStyle/>
        <a:p>
          <a:pPr algn="just"/>
          <a:endParaRPr lang="ru-RU"/>
        </a:p>
      </dgm:t>
    </dgm:pt>
    <dgm:pt modelId="{30660868-A65A-40A6-ACFF-4B1730808AE6}" type="sibTrans" cxnId="{25F9E605-8056-41BD-B455-9C0CC7D4B214}">
      <dgm:prSet/>
      <dgm:spPr/>
      <dgm:t>
        <a:bodyPr/>
        <a:lstStyle/>
        <a:p>
          <a:pPr algn="just"/>
          <a:endParaRPr lang="ru-RU"/>
        </a:p>
      </dgm:t>
    </dgm:pt>
    <dgm:pt modelId="{26B2823C-6E66-4D6D-838B-E233EEC8B485}">
      <dgm:prSet phldrT="[Текст]" custT="1"/>
      <dgm:spPr/>
      <dgm:t>
        <a:bodyPr/>
        <a:lstStyle/>
        <a:p>
          <a:pPr algn="just"/>
          <a:r>
            <a:rPr lang="ru-RU" sz="24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руководящая должность 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338E1F-46CD-4CB7-8AD4-BCA7336CBDC6}" type="parTrans" cxnId="{BA4B3E49-96FD-48F5-B774-E276243FF8CD}">
      <dgm:prSet/>
      <dgm:spPr/>
      <dgm:t>
        <a:bodyPr/>
        <a:lstStyle/>
        <a:p>
          <a:pPr algn="just"/>
          <a:endParaRPr lang="ru-RU"/>
        </a:p>
      </dgm:t>
    </dgm:pt>
    <dgm:pt modelId="{B12A04EA-E5C3-4537-BD34-EBE584AAED2D}" type="sibTrans" cxnId="{BA4B3E49-96FD-48F5-B774-E276243FF8CD}">
      <dgm:prSet/>
      <dgm:spPr/>
      <dgm:t>
        <a:bodyPr/>
        <a:lstStyle/>
        <a:p>
          <a:pPr algn="just"/>
          <a:endParaRPr lang="ru-RU"/>
        </a:p>
      </dgm:t>
    </dgm:pt>
    <dgm:pt modelId="{3CF570D0-73FC-4120-A342-7EA7A1A5F526}">
      <dgm:prSet phldrT="[Текст]" custT="1"/>
      <dgm:spPr/>
      <dgm:t>
        <a:bodyPr/>
        <a:lstStyle/>
        <a:p>
          <a:pPr algn="just"/>
          <a:r>
            <a:rPr lang="ru-RU" sz="1300" b="0" i="0" dirty="0"/>
            <a:t>	</a:t>
          </a:r>
          <a:endParaRPr lang="ru-RU" sz="1300" dirty="0"/>
        </a:p>
      </dgm:t>
    </dgm:pt>
    <dgm:pt modelId="{97ED9C68-8699-43C8-B499-F38615F4A6EF}" type="parTrans" cxnId="{FC2952F0-9EC1-4AF5-A274-E9D75E86072C}">
      <dgm:prSet/>
      <dgm:spPr/>
      <dgm:t>
        <a:bodyPr/>
        <a:lstStyle/>
        <a:p>
          <a:pPr algn="just"/>
          <a:endParaRPr lang="ru-RU"/>
        </a:p>
      </dgm:t>
    </dgm:pt>
    <dgm:pt modelId="{71FE4454-0074-408F-B799-6B53BD37AD2C}" type="sibTrans" cxnId="{FC2952F0-9EC1-4AF5-A274-E9D75E86072C}">
      <dgm:prSet/>
      <dgm:spPr/>
      <dgm:t>
        <a:bodyPr/>
        <a:lstStyle/>
        <a:p>
          <a:pPr algn="just"/>
          <a:endParaRPr lang="ru-RU"/>
        </a:p>
      </dgm:t>
    </dgm:pt>
    <dgm:pt modelId="{3DB16328-7788-4AAD-BB5B-B6B314AA4DBB}" type="pres">
      <dgm:prSet presAssocID="{7D806F53-AEC5-41B2-AD4F-931A700B3502}" presName="linear" presStyleCnt="0">
        <dgm:presLayoutVars>
          <dgm:animLvl val="lvl"/>
          <dgm:resizeHandles val="exact"/>
        </dgm:presLayoutVars>
      </dgm:prSet>
      <dgm:spPr/>
    </dgm:pt>
    <dgm:pt modelId="{C33A2EE4-5302-4853-A8F3-1B3611A05926}" type="pres">
      <dgm:prSet presAssocID="{E685FA09-2D84-42EE-8832-2643EE7CEA70}" presName="parentText" presStyleLbl="node1" presStyleIdx="0" presStyleCnt="3" custScaleY="34853" custLinFactNeighborX="-55" custLinFactNeighborY="-46281">
        <dgm:presLayoutVars>
          <dgm:chMax val="0"/>
          <dgm:bulletEnabled val="1"/>
        </dgm:presLayoutVars>
      </dgm:prSet>
      <dgm:spPr/>
    </dgm:pt>
    <dgm:pt modelId="{1B34CD45-EFD6-4902-846B-825C03B372DE}" type="pres">
      <dgm:prSet presAssocID="{E685FA09-2D84-42EE-8832-2643EE7CEA70}" presName="childText" presStyleLbl="revTx" presStyleIdx="0" presStyleCnt="3">
        <dgm:presLayoutVars>
          <dgm:bulletEnabled val="1"/>
        </dgm:presLayoutVars>
      </dgm:prSet>
      <dgm:spPr/>
    </dgm:pt>
    <dgm:pt modelId="{8CDA286E-E973-4DEC-8494-4642BE46AF12}" type="pres">
      <dgm:prSet presAssocID="{A1244BEB-CF6B-442D-A0C0-F20AAFBD8759}" presName="parentText" presStyleLbl="node1" presStyleIdx="1" presStyleCnt="3" custScaleY="39188" custLinFactNeighborX="555" custLinFactNeighborY="20963">
        <dgm:presLayoutVars>
          <dgm:chMax val="0"/>
          <dgm:bulletEnabled val="1"/>
        </dgm:presLayoutVars>
      </dgm:prSet>
      <dgm:spPr/>
    </dgm:pt>
    <dgm:pt modelId="{BBFEF0AB-D759-443B-ADA2-72235442F900}" type="pres">
      <dgm:prSet presAssocID="{A1244BEB-CF6B-442D-A0C0-F20AAFBD8759}" presName="childText" presStyleLbl="revTx" presStyleIdx="1" presStyleCnt="3">
        <dgm:presLayoutVars>
          <dgm:bulletEnabled val="1"/>
        </dgm:presLayoutVars>
      </dgm:prSet>
      <dgm:spPr/>
    </dgm:pt>
    <dgm:pt modelId="{4C287A78-0CC4-44D4-BCCB-B0C60398BCC5}" type="pres">
      <dgm:prSet presAssocID="{26B2823C-6E66-4D6D-838B-E233EEC8B485}" presName="parentText" presStyleLbl="node1" presStyleIdx="2" presStyleCnt="3" custScaleX="100000" custScaleY="27013" custLinFactNeighborX="557" custLinFactNeighborY="-5965">
        <dgm:presLayoutVars>
          <dgm:chMax val="0"/>
          <dgm:bulletEnabled val="1"/>
        </dgm:presLayoutVars>
      </dgm:prSet>
      <dgm:spPr/>
    </dgm:pt>
    <dgm:pt modelId="{ACEDBBC2-85CB-43C8-ADFC-60B46DAEFEBF}" type="pres">
      <dgm:prSet presAssocID="{26B2823C-6E66-4D6D-838B-E233EEC8B485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25F9E605-8056-41BD-B455-9C0CC7D4B214}" srcId="{A1244BEB-CF6B-442D-A0C0-F20AAFBD8759}" destId="{635022E4-1D69-4BA5-A33C-5D4CDC1DF745}" srcOrd="0" destOrd="0" parTransId="{59EB9AE5-06EC-4242-8753-70EB4ACA278F}" sibTransId="{30660868-A65A-40A6-ACFF-4B1730808AE6}"/>
    <dgm:cxn modelId="{A381D026-14BD-43A4-9536-B2143DE15EAD}" type="presOf" srcId="{9CB9371E-0E57-4D04-88F4-17591A1FD658}" destId="{1B34CD45-EFD6-4902-846B-825C03B372DE}" srcOrd="0" destOrd="0" presId="urn:microsoft.com/office/officeart/2005/8/layout/vList2"/>
    <dgm:cxn modelId="{29FBE726-E582-436A-AC7B-8880592D622B}" srcId="{E685FA09-2D84-42EE-8832-2643EE7CEA70}" destId="{9CB9371E-0E57-4D04-88F4-17591A1FD658}" srcOrd="0" destOrd="0" parTransId="{60F0A1A8-814D-4AD1-9340-CD9573A2D010}" sibTransId="{0DF6A66B-6AED-483C-9B51-89F477D7CFAD}"/>
    <dgm:cxn modelId="{F3E7A527-9200-4B99-AEF5-ADFF2B95764D}" type="presOf" srcId="{635022E4-1D69-4BA5-A33C-5D4CDC1DF745}" destId="{BBFEF0AB-D759-443B-ADA2-72235442F900}" srcOrd="0" destOrd="0" presId="urn:microsoft.com/office/officeart/2005/8/layout/vList2"/>
    <dgm:cxn modelId="{A9410E36-A496-4B62-A620-41400858DE98}" type="presOf" srcId="{7D806F53-AEC5-41B2-AD4F-931A700B3502}" destId="{3DB16328-7788-4AAD-BB5B-B6B314AA4DBB}" srcOrd="0" destOrd="0" presId="urn:microsoft.com/office/officeart/2005/8/layout/vList2"/>
    <dgm:cxn modelId="{BA4B3E49-96FD-48F5-B774-E276243FF8CD}" srcId="{7D806F53-AEC5-41B2-AD4F-931A700B3502}" destId="{26B2823C-6E66-4D6D-838B-E233EEC8B485}" srcOrd="2" destOrd="0" parTransId="{05338E1F-46CD-4CB7-8AD4-BCA7336CBDC6}" sibTransId="{B12A04EA-E5C3-4537-BD34-EBE584AAED2D}"/>
    <dgm:cxn modelId="{4660FF81-6F5B-43FE-A0F8-8E36225138BD}" type="presOf" srcId="{A1244BEB-CF6B-442D-A0C0-F20AAFBD8759}" destId="{8CDA286E-E973-4DEC-8494-4642BE46AF12}" srcOrd="0" destOrd="0" presId="urn:microsoft.com/office/officeart/2005/8/layout/vList2"/>
    <dgm:cxn modelId="{DD0AE885-E9EC-4D13-AC45-D6E77C82F433}" type="presOf" srcId="{26B2823C-6E66-4D6D-838B-E233EEC8B485}" destId="{4C287A78-0CC4-44D4-BCCB-B0C60398BCC5}" srcOrd="0" destOrd="0" presId="urn:microsoft.com/office/officeart/2005/8/layout/vList2"/>
    <dgm:cxn modelId="{3B824287-2EAE-4E6A-99F4-A8AC70B3F4FA}" type="presOf" srcId="{3CF570D0-73FC-4120-A342-7EA7A1A5F526}" destId="{ACEDBBC2-85CB-43C8-ADFC-60B46DAEFEBF}" srcOrd="0" destOrd="0" presId="urn:microsoft.com/office/officeart/2005/8/layout/vList2"/>
    <dgm:cxn modelId="{69EAC18D-C51F-45F0-8AE3-AB98979FD787}" type="presOf" srcId="{E685FA09-2D84-42EE-8832-2643EE7CEA70}" destId="{C33A2EE4-5302-4853-A8F3-1B3611A05926}" srcOrd="0" destOrd="0" presId="urn:microsoft.com/office/officeart/2005/8/layout/vList2"/>
    <dgm:cxn modelId="{8AFA28C2-30B5-4F2C-B22E-BE1F6785E25A}" srcId="{7D806F53-AEC5-41B2-AD4F-931A700B3502}" destId="{A1244BEB-CF6B-442D-A0C0-F20AAFBD8759}" srcOrd="1" destOrd="0" parTransId="{C968016D-14D9-468C-9141-A228A4E6466F}" sibTransId="{C7C3C8BA-0599-45B7-8AFB-422249F77E6C}"/>
    <dgm:cxn modelId="{783A39DD-B5F9-49D7-9692-D110A77E7261}" srcId="{7D806F53-AEC5-41B2-AD4F-931A700B3502}" destId="{E685FA09-2D84-42EE-8832-2643EE7CEA70}" srcOrd="0" destOrd="0" parTransId="{2672CB6D-0B3E-4620-96E9-9A38EDED75FC}" sibTransId="{099AF49C-51FC-486D-84D1-24F1C650C020}"/>
    <dgm:cxn modelId="{FC2952F0-9EC1-4AF5-A274-E9D75E86072C}" srcId="{26B2823C-6E66-4D6D-838B-E233EEC8B485}" destId="{3CF570D0-73FC-4120-A342-7EA7A1A5F526}" srcOrd="0" destOrd="0" parTransId="{97ED9C68-8699-43C8-B499-F38615F4A6EF}" sibTransId="{71FE4454-0074-408F-B799-6B53BD37AD2C}"/>
    <dgm:cxn modelId="{86889192-B7EA-455E-A06D-6C4743C6CB0A}" type="presParOf" srcId="{3DB16328-7788-4AAD-BB5B-B6B314AA4DBB}" destId="{C33A2EE4-5302-4853-A8F3-1B3611A05926}" srcOrd="0" destOrd="0" presId="urn:microsoft.com/office/officeart/2005/8/layout/vList2"/>
    <dgm:cxn modelId="{27811450-6217-4A69-B31A-E375C18BF7C4}" type="presParOf" srcId="{3DB16328-7788-4AAD-BB5B-B6B314AA4DBB}" destId="{1B34CD45-EFD6-4902-846B-825C03B372DE}" srcOrd="1" destOrd="0" presId="urn:microsoft.com/office/officeart/2005/8/layout/vList2"/>
    <dgm:cxn modelId="{A38E1623-7D01-4339-9252-2163148A1625}" type="presParOf" srcId="{3DB16328-7788-4AAD-BB5B-B6B314AA4DBB}" destId="{8CDA286E-E973-4DEC-8494-4642BE46AF12}" srcOrd="2" destOrd="0" presId="urn:microsoft.com/office/officeart/2005/8/layout/vList2"/>
    <dgm:cxn modelId="{11AE9594-A591-4EBD-890F-90BD7F7A8A9B}" type="presParOf" srcId="{3DB16328-7788-4AAD-BB5B-B6B314AA4DBB}" destId="{BBFEF0AB-D759-443B-ADA2-72235442F900}" srcOrd="3" destOrd="0" presId="urn:microsoft.com/office/officeart/2005/8/layout/vList2"/>
    <dgm:cxn modelId="{227A9DE8-31F2-401D-8E1C-61A32FDDD12C}" type="presParOf" srcId="{3DB16328-7788-4AAD-BB5B-B6B314AA4DBB}" destId="{4C287A78-0CC4-44D4-BCCB-B0C60398BCC5}" srcOrd="4" destOrd="0" presId="urn:microsoft.com/office/officeart/2005/8/layout/vList2"/>
    <dgm:cxn modelId="{3DC00BF7-F408-48B2-A057-C502368B69F4}" type="presParOf" srcId="{3DB16328-7788-4AAD-BB5B-B6B314AA4DBB}" destId="{ACEDBBC2-85CB-43C8-ADFC-60B46DAEFEBF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48E75B-2EA6-4322-ACE0-8AE6DF3D37F0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3D5DA118-1D0C-4DDD-8F4E-25B0B2C0104D}">
      <dgm:prSet phldrT="[Текст]"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Государственные должностные лица</a:t>
          </a:r>
        </a:p>
      </dgm:t>
    </dgm:pt>
    <dgm:pt modelId="{2F74CA72-F78C-424E-B970-D4A1BEC122CC}" type="parTrans" cxnId="{D43C818A-B26C-4598-B397-2D74B4838640}">
      <dgm:prSet/>
      <dgm:spPr/>
      <dgm:t>
        <a:bodyPr/>
        <a:lstStyle/>
        <a:p>
          <a:endParaRPr lang="ru-RU"/>
        </a:p>
      </dgm:t>
    </dgm:pt>
    <dgm:pt modelId="{1604F04A-C86A-406B-8B57-A3E194A3416E}" type="sibTrans" cxnId="{D43C818A-B26C-4598-B397-2D74B4838640}">
      <dgm:prSet/>
      <dgm:spPr/>
      <dgm:t>
        <a:bodyPr/>
        <a:lstStyle/>
        <a:p>
          <a:endParaRPr lang="ru-RU"/>
        </a:p>
      </dgm:t>
    </dgm:pt>
    <dgm:pt modelId="{BA2B6592-C5F6-423C-AFEB-539096929284}">
      <dgm:prSet phldrT="[Текст]" custT="1"/>
      <dgm:spPr/>
      <dgm:t>
        <a:bodyPr/>
        <a:lstStyle/>
        <a:p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7740A0-46FF-41E5-8DD3-76BA03213A97}" type="parTrans" cxnId="{10798EB0-E5D5-4062-BC43-7688E4A8E387}">
      <dgm:prSet/>
      <dgm:spPr/>
      <dgm:t>
        <a:bodyPr/>
        <a:lstStyle/>
        <a:p>
          <a:endParaRPr lang="ru-RU"/>
        </a:p>
      </dgm:t>
    </dgm:pt>
    <dgm:pt modelId="{0D9E9919-F096-4849-BDB5-23CEF574DB2E}" type="sibTrans" cxnId="{10798EB0-E5D5-4062-BC43-7688E4A8E387}">
      <dgm:prSet/>
      <dgm:spPr/>
      <dgm:t>
        <a:bodyPr/>
        <a:lstStyle/>
        <a:p>
          <a:endParaRPr lang="ru-RU"/>
        </a:p>
      </dgm:t>
    </dgm:pt>
    <dgm:pt modelId="{9957B705-EB71-4611-B9BF-D5B3C7833730}">
      <dgm:prSet phldrT="[Текст]" custT="1"/>
      <dgm:spPr/>
      <dgm:t>
        <a:bodyPr/>
        <a:lstStyle/>
        <a:p>
          <a:endParaRPr lang="ru-RU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1680390-E0B9-48E5-BB1B-8692103129A3}" type="parTrans" cxnId="{DF498BFC-6E58-4A7D-85FD-58584B149B7E}">
      <dgm:prSet/>
      <dgm:spPr/>
      <dgm:t>
        <a:bodyPr/>
        <a:lstStyle/>
        <a:p>
          <a:endParaRPr lang="ru-RU"/>
        </a:p>
      </dgm:t>
    </dgm:pt>
    <dgm:pt modelId="{AF384D48-4D8D-40F2-837A-7960363A0B5D}" type="sibTrans" cxnId="{DF498BFC-6E58-4A7D-85FD-58584B149B7E}">
      <dgm:prSet/>
      <dgm:spPr/>
      <dgm:t>
        <a:bodyPr/>
        <a:lstStyle/>
        <a:p>
          <a:endParaRPr lang="ru-RU"/>
        </a:p>
      </dgm:t>
    </dgm:pt>
    <dgm:pt modelId="{44221691-E55D-4FF8-9340-EE6AB25EBF17}">
      <dgm:prSet phldrT="[Текст]" custT="1"/>
      <dgm:spPr/>
      <dgm:t>
        <a:bodyPr/>
        <a:lstStyle/>
        <a:p>
          <a:r>
            <a:rPr lang="ru-RU" sz="29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Лица, приравненные к государственным должностным лицам (приравненные к ним лица)</a:t>
          </a:r>
          <a:endParaRPr lang="ru-RU" sz="2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16C3E8-8E53-46A3-869F-5BDBC3B8218C}" type="parTrans" cxnId="{0CB80EDC-3B9D-49EC-96B9-A2E22306E688}">
      <dgm:prSet/>
      <dgm:spPr/>
      <dgm:t>
        <a:bodyPr/>
        <a:lstStyle/>
        <a:p>
          <a:endParaRPr lang="ru-RU"/>
        </a:p>
      </dgm:t>
    </dgm:pt>
    <dgm:pt modelId="{039BE755-637C-4951-BD36-1C981AA491E9}" type="sibTrans" cxnId="{0CB80EDC-3B9D-49EC-96B9-A2E22306E688}">
      <dgm:prSet/>
      <dgm:spPr/>
      <dgm:t>
        <a:bodyPr/>
        <a:lstStyle/>
        <a:p>
          <a:endParaRPr lang="ru-RU"/>
        </a:p>
      </dgm:t>
    </dgm:pt>
    <dgm:pt modelId="{ECAAEC5E-2937-4455-A7C3-0DC6E2CD0DE2}" type="pres">
      <dgm:prSet presAssocID="{0648E75B-2EA6-4322-ACE0-8AE6DF3D37F0}" presName="linear" presStyleCnt="0">
        <dgm:presLayoutVars>
          <dgm:animLvl val="lvl"/>
          <dgm:resizeHandles val="exact"/>
        </dgm:presLayoutVars>
      </dgm:prSet>
      <dgm:spPr/>
    </dgm:pt>
    <dgm:pt modelId="{1B0F9F0D-97E0-4D33-978C-C04DFFB5C06C}" type="pres">
      <dgm:prSet presAssocID="{3D5DA118-1D0C-4DDD-8F4E-25B0B2C0104D}" presName="parentText" presStyleLbl="node1" presStyleIdx="0" presStyleCnt="2" custScaleY="35166" custLinFactNeighborX="137" custLinFactNeighborY="9782">
        <dgm:presLayoutVars>
          <dgm:chMax val="0"/>
          <dgm:bulletEnabled val="1"/>
        </dgm:presLayoutVars>
      </dgm:prSet>
      <dgm:spPr/>
    </dgm:pt>
    <dgm:pt modelId="{18BFB6E1-35F3-4395-B559-E7AF7E658CF0}" type="pres">
      <dgm:prSet presAssocID="{3D5DA118-1D0C-4DDD-8F4E-25B0B2C0104D}" presName="childText" presStyleLbl="revTx" presStyleIdx="0" presStyleCnt="2">
        <dgm:presLayoutVars>
          <dgm:bulletEnabled val="1"/>
        </dgm:presLayoutVars>
      </dgm:prSet>
      <dgm:spPr/>
    </dgm:pt>
    <dgm:pt modelId="{AC05C61F-BDF0-4635-994C-40A862575374}" type="pres">
      <dgm:prSet presAssocID="{44221691-E55D-4FF8-9340-EE6AB25EBF17}" presName="parentText" presStyleLbl="node1" presStyleIdx="1" presStyleCnt="2" custScaleY="60633" custLinFactNeighborX="137" custLinFactNeighborY="3866">
        <dgm:presLayoutVars>
          <dgm:chMax val="0"/>
          <dgm:bulletEnabled val="1"/>
        </dgm:presLayoutVars>
      </dgm:prSet>
      <dgm:spPr/>
    </dgm:pt>
    <dgm:pt modelId="{08A808A2-08CF-456D-96B0-3284C91A04D1}" type="pres">
      <dgm:prSet presAssocID="{44221691-E55D-4FF8-9340-EE6AB25EBF17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D889529-B463-49A9-9969-E7C58AD67F68}" type="presOf" srcId="{BA2B6592-C5F6-423C-AFEB-539096929284}" destId="{18BFB6E1-35F3-4395-B559-E7AF7E658CF0}" srcOrd="0" destOrd="0" presId="urn:microsoft.com/office/officeart/2005/8/layout/vList2"/>
    <dgm:cxn modelId="{FF25E342-6BBC-4CF4-B2F1-2247C38DFC63}" type="presOf" srcId="{44221691-E55D-4FF8-9340-EE6AB25EBF17}" destId="{AC05C61F-BDF0-4635-994C-40A862575374}" srcOrd="0" destOrd="0" presId="urn:microsoft.com/office/officeart/2005/8/layout/vList2"/>
    <dgm:cxn modelId="{D43C818A-B26C-4598-B397-2D74B4838640}" srcId="{0648E75B-2EA6-4322-ACE0-8AE6DF3D37F0}" destId="{3D5DA118-1D0C-4DDD-8F4E-25B0B2C0104D}" srcOrd="0" destOrd="0" parTransId="{2F74CA72-F78C-424E-B970-D4A1BEC122CC}" sibTransId="{1604F04A-C86A-406B-8B57-A3E194A3416E}"/>
    <dgm:cxn modelId="{25FC689A-829D-4552-9043-4EA223CFDF91}" type="presOf" srcId="{9957B705-EB71-4611-B9BF-D5B3C7833730}" destId="{08A808A2-08CF-456D-96B0-3284C91A04D1}" srcOrd="0" destOrd="0" presId="urn:microsoft.com/office/officeart/2005/8/layout/vList2"/>
    <dgm:cxn modelId="{10798EB0-E5D5-4062-BC43-7688E4A8E387}" srcId="{3D5DA118-1D0C-4DDD-8F4E-25B0B2C0104D}" destId="{BA2B6592-C5F6-423C-AFEB-539096929284}" srcOrd="0" destOrd="0" parTransId="{087740A0-46FF-41E5-8DD3-76BA03213A97}" sibTransId="{0D9E9919-F096-4849-BDB5-23CEF574DB2E}"/>
    <dgm:cxn modelId="{0CB80EDC-3B9D-49EC-96B9-A2E22306E688}" srcId="{0648E75B-2EA6-4322-ACE0-8AE6DF3D37F0}" destId="{44221691-E55D-4FF8-9340-EE6AB25EBF17}" srcOrd="1" destOrd="0" parTransId="{0416C3E8-8E53-46A3-869F-5BDBC3B8218C}" sibTransId="{039BE755-637C-4951-BD36-1C981AA491E9}"/>
    <dgm:cxn modelId="{7CFDC8DF-F2C9-4F08-9E60-83CA8153A960}" type="presOf" srcId="{0648E75B-2EA6-4322-ACE0-8AE6DF3D37F0}" destId="{ECAAEC5E-2937-4455-A7C3-0DC6E2CD0DE2}" srcOrd="0" destOrd="0" presId="urn:microsoft.com/office/officeart/2005/8/layout/vList2"/>
    <dgm:cxn modelId="{2DE005ED-16A5-4A73-B7FE-22885FBD7121}" type="presOf" srcId="{3D5DA118-1D0C-4DDD-8F4E-25B0B2C0104D}" destId="{1B0F9F0D-97E0-4D33-978C-C04DFFB5C06C}" srcOrd="0" destOrd="0" presId="urn:microsoft.com/office/officeart/2005/8/layout/vList2"/>
    <dgm:cxn modelId="{DF498BFC-6E58-4A7D-85FD-58584B149B7E}" srcId="{44221691-E55D-4FF8-9340-EE6AB25EBF17}" destId="{9957B705-EB71-4611-B9BF-D5B3C7833730}" srcOrd="0" destOrd="0" parTransId="{F1680390-E0B9-48E5-BB1B-8692103129A3}" sibTransId="{AF384D48-4D8D-40F2-837A-7960363A0B5D}"/>
    <dgm:cxn modelId="{C6E64C30-E21C-49E9-982E-7EE54D9A9E50}" type="presParOf" srcId="{ECAAEC5E-2937-4455-A7C3-0DC6E2CD0DE2}" destId="{1B0F9F0D-97E0-4D33-978C-C04DFFB5C06C}" srcOrd="0" destOrd="0" presId="urn:microsoft.com/office/officeart/2005/8/layout/vList2"/>
    <dgm:cxn modelId="{A4EF1CC8-6D4C-45DA-A58D-D4835A436338}" type="presParOf" srcId="{ECAAEC5E-2937-4455-A7C3-0DC6E2CD0DE2}" destId="{18BFB6E1-35F3-4395-B559-E7AF7E658CF0}" srcOrd="1" destOrd="0" presId="urn:microsoft.com/office/officeart/2005/8/layout/vList2"/>
    <dgm:cxn modelId="{16612971-3E52-4A62-8CC5-4298A0A7DB81}" type="presParOf" srcId="{ECAAEC5E-2937-4455-A7C3-0DC6E2CD0DE2}" destId="{AC05C61F-BDF0-4635-994C-40A862575374}" srcOrd="2" destOrd="0" presId="urn:microsoft.com/office/officeart/2005/8/layout/vList2"/>
    <dgm:cxn modelId="{E7E18C57-7D36-4E4F-B669-09B7C3E7591D}" type="presParOf" srcId="{ECAAEC5E-2937-4455-A7C3-0DC6E2CD0DE2}" destId="{08A808A2-08CF-456D-96B0-3284C91A04D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58B5AD7-9BA9-41A8-99C5-B84CAC92E45A}" type="doc">
      <dgm:prSet loTypeId="urn:microsoft.com/office/officeart/2005/8/layout/vList2" loCatId="list" qsTypeId="urn:microsoft.com/office/officeart/2005/8/quickstyle/simple4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072C076E-771F-4B99-A929-3A2792B34AA9}">
      <dgm:prSet phldrT="[Текст]" custT="1"/>
      <dgm:spPr/>
      <dgm:t>
        <a:bodyPr/>
        <a:lstStyle/>
        <a:p>
          <a:pPr algn="just"/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Государственные должностные лица не вправе</a:t>
          </a:r>
        </a:p>
      </dgm:t>
    </dgm:pt>
    <dgm:pt modelId="{8D15B2E2-7071-4B6E-AB48-39A7BBDBDDD8}" type="parTrans" cxnId="{C535CA67-DADF-4347-9B16-78CDFEB84F5B}">
      <dgm:prSet/>
      <dgm:spPr/>
      <dgm:t>
        <a:bodyPr/>
        <a:lstStyle/>
        <a:p>
          <a:pPr algn="just"/>
          <a:endParaRPr lang="ru-RU"/>
        </a:p>
      </dgm:t>
    </dgm:pt>
    <dgm:pt modelId="{4FBCB55C-3F14-4966-B24D-505CD67AA075}" type="sibTrans" cxnId="{C535CA67-DADF-4347-9B16-78CDFEB84F5B}">
      <dgm:prSet/>
      <dgm:spPr/>
      <dgm:t>
        <a:bodyPr/>
        <a:lstStyle/>
        <a:p>
          <a:pPr algn="just"/>
          <a:endParaRPr lang="ru-RU"/>
        </a:p>
      </dgm:t>
    </dgm:pt>
    <dgm:pt modelId="{95F87C39-D3C7-4FA1-86D8-843530267F20}">
      <dgm:prSet phldrT="[Текст]" custT="1"/>
      <dgm:spPr/>
      <dgm:t>
        <a:bodyPr/>
        <a:lstStyle/>
        <a:p>
          <a:pPr algn="just"/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092625-195B-4B04-9971-D419290597D5}" type="parTrans" cxnId="{2D7D0621-C507-44F2-8C1A-85E7C77AB320}">
      <dgm:prSet/>
      <dgm:spPr/>
      <dgm:t>
        <a:bodyPr/>
        <a:lstStyle/>
        <a:p>
          <a:pPr algn="just"/>
          <a:endParaRPr lang="ru-RU"/>
        </a:p>
      </dgm:t>
    </dgm:pt>
    <dgm:pt modelId="{A4D3FA5A-1387-4056-A6A4-9EAFAEE4ACCB}" type="sibTrans" cxnId="{2D7D0621-C507-44F2-8C1A-85E7C77AB320}">
      <dgm:prSet/>
      <dgm:spPr/>
      <dgm:t>
        <a:bodyPr/>
        <a:lstStyle/>
        <a:p>
          <a:pPr algn="just"/>
          <a:endParaRPr lang="ru-RU"/>
        </a:p>
      </dgm:t>
    </dgm:pt>
    <dgm:pt modelId="{42AD2B7F-FE42-428F-A71E-17BD2FB975D6}" type="pres">
      <dgm:prSet presAssocID="{958B5AD7-9BA9-41A8-99C5-B84CAC92E45A}" presName="linear" presStyleCnt="0">
        <dgm:presLayoutVars>
          <dgm:animLvl val="lvl"/>
          <dgm:resizeHandles val="exact"/>
        </dgm:presLayoutVars>
      </dgm:prSet>
      <dgm:spPr/>
    </dgm:pt>
    <dgm:pt modelId="{1062784A-6EAA-4131-94E7-22C6E98DADFA}" type="pres">
      <dgm:prSet presAssocID="{072C076E-771F-4B99-A929-3A2792B34AA9}" presName="parentText" presStyleLbl="node1" presStyleIdx="0" presStyleCnt="1" custScaleY="53170" custLinFactY="-65117" custLinFactNeighborX="-1317" custLinFactNeighborY="-100000">
        <dgm:presLayoutVars>
          <dgm:chMax val="0"/>
          <dgm:bulletEnabled val="1"/>
        </dgm:presLayoutVars>
      </dgm:prSet>
      <dgm:spPr/>
    </dgm:pt>
    <dgm:pt modelId="{70E77659-7A90-49C2-BF3B-2C0614D59B3F}" type="pres">
      <dgm:prSet presAssocID="{072C076E-771F-4B99-A929-3A2792B34AA9}" presName="childText" presStyleLbl="revTx" presStyleIdx="0" presStyleCnt="1" custScaleY="115219">
        <dgm:presLayoutVars>
          <dgm:bulletEnabled val="1"/>
        </dgm:presLayoutVars>
      </dgm:prSet>
      <dgm:spPr/>
    </dgm:pt>
  </dgm:ptLst>
  <dgm:cxnLst>
    <dgm:cxn modelId="{9E0B8410-D386-4DBF-93FE-51503D6CDB77}" type="presOf" srcId="{072C076E-771F-4B99-A929-3A2792B34AA9}" destId="{1062784A-6EAA-4131-94E7-22C6E98DADFA}" srcOrd="0" destOrd="0" presId="urn:microsoft.com/office/officeart/2005/8/layout/vList2"/>
    <dgm:cxn modelId="{2D7D0621-C507-44F2-8C1A-85E7C77AB320}" srcId="{072C076E-771F-4B99-A929-3A2792B34AA9}" destId="{95F87C39-D3C7-4FA1-86D8-843530267F20}" srcOrd="0" destOrd="0" parTransId="{82092625-195B-4B04-9971-D419290597D5}" sibTransId="{A4D3FA5A-1387-4056-A6A4-9EAFAEE4ACCB}"/>
    <dgm:cxn modelId="{C535CA67-DADF-4347-9B16-78CDFEB84F5B}" srcId="{958B5AD7-9BA9-41A8-99C5-B84CAC92E45A}" destId="{072C076E-771F-4B99-A929-3A2792B34AA9}" srcOrd="0" destOrd="0" parTransId="{8D15B2E2-7071-4B6E-AB48-39A7BBDBDDD8}" sibTransId="{4FBCB55C-3F14-4966-B24D-505CD67AA075}"/>
    <dgm:cxn modelId="{22F8D74A-1CC2-48CF-95DA-B57D3ACA8CB8}" type="presOf" srcId="{958B5AD7-9BA9-41A8-99C5-B84CAC92E45A}" destId="{42AD2B7F-FE42-428F-A71E-17BD2FB975D6}" srcOrd="0" destOrd="0" presId="urn:microsoft.com/office/officeart/2005/8/layout/vList2"/>
    <dgm:cxn modelId="{53A444A8-5F64-4109-89E2-FFB3DC321575}" type="presOf" srcId="{95F87C39-D3C7-4FA1-86D8-843530267F20}" destId="{70E77659-7A90-49C2-BF3B-2C0614D59B3F}" srcOrd="0" destOrd="0" presId="urn:microsoft.com/office/officeart/2005/8/layout/vList2"/>
    <dgm:cxn modelId="{C70ECEB3-9E2E-4018-9810-DDFF2EAE37AF}" type="presParOf" srcId="{42AD2B7F-FE42-428F-A71E-17BD2FB975D6}" destId="{1062784A-6EAA-4131-94E7-22C6E98DADFA}" srcOrd="0" destOrd="0" presId="urn:microsoft.com/office/officeart/2005/8/layout/vList2"/>
    <dgm:cxn modelId="{ED8AD1D0-58F8-40B7-B89E-2F4E26E1FBC0}" type="presParOf" srcId="{42AD2B7F-FE42-428F-A71E-17BD2FB975D6}" destId="{70E77659-7A90-49C2-BF3B-2C0614D59B3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58B5AD7-9BA9-41A8-99C5-B84CAC92E45A}" type="doc">
      <dgm:prSet loTypeId="urn:microsoft.com/office/officeart/2005/8/layout/vList2" loCatId="list" qsTypeId="urn:microsoft.com/office/officeart/2005/8/quickstyle/simple1#4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072C076E-771F-4B99-A929-3A2792B34AA9}">
      <dgm:prSet phldrT="[Текст]" custT="1"/>
      <dgm:spPr/>
      <dgm:t>
        <a:bodyPr/>
        <a:lstStyle/>
        <a:p>
          <a:pPr algn="just"/>
          <a:r>
            <a:rPr lang="ru-RU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Государственные должностные лица не вправе</a:t>
          </a:r>
        </a:p>
      </dgm:t>
    </dgm:pt>
    <dgm:pt modelId="{8D15B2E2-7071-4B6E-AB48-39A7BBDBDDD8}" type="parTrans" cxnId="{C535CA67-DADF-4347-9B16-78CDFEB84F5B}">
      <dgm:prSet/>
      <dgm:spPr/>
      <dgm:t>
        <a:bodyPr/>
        <a:lstStyle/>
        <a:p>
          <a:pPr algn="just"/>
          <a:endParaRPr lang="ru-RU"/>
        </a:p>
      </dgm:t>
    </dgm:pt>
    <dgm:pt modelId="{4FBCB55C-3F14-4966-B24D-505CD67AA075}" type="sibTrans" cxnId="{C535CA67-DADF-4347-9B16-78CDFEB84F5B}">
      <dgm:prSet/>
      <dgm:spPr/>
      <dgm:t>
        <a:bodyPr/>
        <a:lstStyle/>
        <a:p>
          <a:pPr algn="just"/>
          <a:endParaRPr lang="ru-RU"/>
        </a:p>
      </dgm:t>
    </dgm:pt>
    <dgm:pt modelId="{2B10B40E-F425-4BC6-A6A7-6789DB73B530}">
      <dgm:prSet phldrT="[Текст]" custT="1"/>
      <dgm:spPr/>
      <dgm:t>
        <a:bodyPr/>
        <a:lstStyle/>
        <a:p>
          <a:pPr algn="just"/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04B6F9-8764-48CD-9402-43EECA937997}" type="parTrans" cxnId="{2D2D1633-79F8-4E1C-A192-CF6639FD4324}">
      <dgm:prSet/>
      <dgm:spPr/>
      <dgm:t>
        <a:bodyPr/>
        <a:lstStyle/>
        <a:p>
          <a:pPr algn="just"/>
          <a:endParaRPr lang="ru-RU"/>
        </a:p>
      </dgm:t>
    </dgm:pt>
    <dgm:pt modelId="{C5583278-3BD3-4D0B-A859-87E3342A3BC3}" type="sibTrans" cxnId="{2D2D1633-79F8-4E1C-A192-CF6639FD4324}">
      <dgm:prSet/>
      <dgm:spPr/>
      <dgm:t>
        <a:bodyPr/>
        <a:lstStyle/>
        <a:p>
          <a:pPr algn="just"/>
          <a:endParaRPr lang="ru-RU"/>
        </a:p>
      </dgm:t>
    </dgm:pt>
    <dgm:pt modelId="{42AD2B7F-FE42-428F-A71E-17BD2FB975D6}" type="pres">
      <dgm:prSet presAssocID="{958B5AD7-9BA9-41A8-99C5-B84CAC92E45A}" presName="linear" presStyleCnt="0">
        <dgm:presLayoutVars>
          <dgm:animLvl val="lvl"/>
          <dgm:resizeHandles val="exact"/>
        </dgm:presLayoutVars>
      </dgm:prSet>
      <dgm:spPr/>
    </dgm:pt>
    <dgm:pt modelId="{1062784A-6EAA-4131-94E7-22C6E98DADFA}" type="pres">
      <dgm:prSet presAssocID="{072C076E-771F-4B99-A929-3A2792B34AA9}" presName="parentText" presStyleLbl="node1" presStyleIdx="0" presStyleCnt="1" custScaleY="46794" custLinFactY="-66349" custLinFactNeighborY="-100000">
        <dgm:presLayoutVars>
          <dgm:chMax val="0"/>
          <dgm:bulletEnabled val="1"/>
        </dgm:presLayoutVars>
      </dgm:prSet>
      <dgm:spPr/>
    </dgm:pt>
    <dgm:pt modelId="{70E77659-7A90-49C2-BF3B-2C0614D59B3F}" type="pres">
      <dgm:prSet presAssocID="{072C076E-771F-4B99-A929-3A2792B34AA9}" presName="childText" presStyleLbl="revTx" presStyleIdx="0" presStyleCnt="1" custScaleY="115219">
        <dgm:presLayoutVars>
          <dgm:bulletEnabled val="1"/>
        </dgm:presLayoutVars>
      </dgm:prSet>
      <dgm:spPr/>
    </dgm:pt>
  </dgm:ptLst>
  <dgm:cxnLst>
    <dgm:cxn modelId="{2D2D1633-79F8-4E1C-A192-CF6639FD4324}" srcId="{072C076E-771F-4B99-A929-3A2792B34AA9}" destId="{2B10B40E-F425-4BC6-A6A7-6789DB73B530}" srcOrd="0" destOrd="0" parTransId="{2204B6F9-8764-48CD-9402-43EECA937997}" sibTransId="{C5583278-3BD3-4D0B-A859-87E3342A3BC3}"/>
    <dgm:cxn modelId="{724BCC3F-6FE5-4AFC-AC91-2AF138238803}" type="presOf" srcId="{2B10B40E-F425-4BC6-A6A7-6789DB73B530}" destId="{70E77659-7A90-49C2-BF3B-2C0614D59B3F}" srcOrd="0" destOrd="0" presId="urn:microsoft.com/office/officeart/2005/8/layout/vList2"/>
    <dgm:cxn modelId="{C535CA67-DADF-4347-9B16-78CDFEB84F5B}" srcId="{958B5AD7-9BA9-41A8-99C5-B84CAC92E45A}" destId="{072C076E-771F-4B99-A929-3A2792B34AA9}" srcOrd="0" destOrd="0" parTransId="{8D15B2E2-7071-4B6E-AB48-39A7BBDBDDD8}" sibTransId="{4FBCB55C-3F14-4966-B24D-505CD67AA075}"/>
    <dgm:cxn modelId="{E53E21A2-304E-4894-B73D-D982B86EE296}" type="presOf" srcId="{072C076E-771F-4B99-A929-3A2792B34AA9}" destId="{1062784A-6EAA-4131-94E7-22C6E98DADFA}" srcOrd="0" destOrd="0" presId="urn:microsoft.com/office/officeart/2005/8/layout/vList2"/>
    <dgm:cxn modelId="{871EF7C1-1894-48A0-93FA-1C8C8FAB77B1}" type="presOf" srcId="{958B5AD7-9BA9-41A8-99C5-B84CAC92E45A}" destId="{42AD2B7F-FE42-428F-A71E-17BD2FB975D6}" srcOrd="0" destOrd="0" presId="urn:microsoft.com/office/officeart/2005/8/layout/vList2"/>
    <dgm:cxn modelId="{99655EDD-4E10-4A73-87E4-3E63F406E43D}" type="presParOf" srcId="{42AD2B7F-FE42-428F-A71E-17BD2FB975D6}" destId="{1062784A-6EAA-4131-94E7-22C6E98DADFA}" srcOrd="0" destOrd="0" presId="urn:microsoft.com/office/officeart/2005/8/layout/vList2"/>
    <dgm:cxn modelId="{BFABB481-57DF-4820-B537-FBA17D0425F3}" type="presParOf" srcId="{42AD2B7F-FE42-428F-A71E-17BD2FB975D6}" destId="{70E77659-7A90-49C2-BF3B-2C0614D59B3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58B5AD7-9BA9-41A8-99C5-B84CAC92E45A}" type="doc">
      <dgm:prSet loTypeId="urn:microsoft.com/office/officeart/2005/8/layout/vList2" loCatId="list" qsTypeId="urn:microsoft.com/office/officeart/2005/8/quickstyle/simple1#4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E6B251B9-7137-487A-BF07-DCEA8CEF5434}">
      <dgm:prSet phldrT="[Текст]" custT="1"/>
      <dgm:spPr/>
      <dgm:t>
        <a:bodyPr/>
        <a:lstStyle/>
        <a:p>
          <a:pPr algn="just"/>
          <a:endParaRPr lang="ru-RU" sz="1200" dirty="0"/>
        </a:p>
      </dgm:t>
    </dgm:pt>
    <dgm:pt modelId="{9509E8A9-20C1-45DA-A531-980970450B47}" type="parTrans" cxnId="{0EC5D5B4-A59D-43CC-A040-566B2CCDF653}">
      <dgm:prSet/>
      <dgm:spPr/>
      <dgm:t>
        <a:bodyPr/>
        <a:lstStyle/>
        <a:p>
          <a:endParaRPr lang="ru-RU"/>
        </a:p>
      </dgm:t>
    </dgm:pt>
    <dgm:pt modelId="{DD94AD62-4DF0-4033-8AC1-7D000BFF2AE6}" type="sibTrans" cxnId="{0EC5D5B4-A59D-43CC-A040-566B2CCDF653}">
      <dgm:prSet/>
      <dgm:spPr/>
      <dgm:t>
        <a:bodyPr/>
        <a:lstStyle/>
        <a:p>
          <a:endParaRPr lang="ru-RU"/>
        </a:p>
      </dgm:t>
    </dgm:pt>
    <dgm:pt modelId="{184C291D-F1ED-4B6B-A6DD-8AA9C8D33953}">
      <dgm:prSet phldrT="[Текст]" custT="1"/>
      <dgm:spPr/>
      <dgm:t>
        <a:bodyPr/>
        <a:lstStyle/>
        <a:p>
          <a:pPr algn="just"/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Лица, приравненные к государственным должностным лицам, супруг (супруга) государственного должностного или приравненного к нему лица, близкие родственники (родители, дети, в том числе усыновленные (удочеренные), усыновители (удочерители), родные братья и сестры, дед, бабка, внуки) или свойственники (близкие родственники супруга (супруги), совместно проживающие и ведущие общее хозяйство с государственным должностным или приравненным к нему лицом, не вправе: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4EF41D-657D-4C89-99F3-23D2767E1DFC}" type="parTrans" cxnId="{FCB1EC7B-A3E3-415F-A149-BB2AD82FC3E3}">
      <dgm:prSet/>
      <dgm:spPr/>
      <dgm:t>
        <a:bodyPr/>
        <a:lstStyle/>
        <a:p>
          <a:endParaRPr lang="ru-RU"/>
        </a:p>
      </dgm:t>
    </dgm:pt>
    <dgm:pt modelId="{615C830D-B730-4837-9722-F55F6AA2A12B}" type="sibTrans" cxnId="{FCB1EC7B-A3E3-415F-A149-BB2AD82FC3E3}">
      <dgm:prSet/>
      <dgm:spPr/>
      <dgm:t>
        <a:bodyPr/>
        <a:lstStyle/>
        <a:p>
          <a:endParaRPr lang="ru-RU"/>
        </a:p>
      </dgm:t>
    </dgm:pt>
    <dgm:pt modelId="{42AD2B7F-FE42-428F-A71E-17BD2FB975D6}" type="pres">
      <dgm:prSet presAssocID="{958B5AD7-9BA9-41A8-99C5-B84CAC92E45A}" presName="linear" presStyleCnt="0">
        <dgm:presLayoutVars>
          <dgm:animLvl val="lvl"/>
          <dgm:resizeHandles val="exact"/>
        </dgm:presLayoutVars>
      </dgm:prSet>
      <dgm:spPr/>
    </dgm:pt>
    <dgm:pt modelId="{B53C660C-F6CC-43B9-A6DC-2C3C95BB5C3F}" type="pres">
      <dgm:prSet presAssocID="{184C291D-F1ED-4B6B-A6DD-8AA9C8D33953}" presName="parentText" presStyleLbl="node1" presStyleIdx="0" presStyleCnt="1" custLinFactNeighborX="-720" custLinFactNeighborY="-66686">
        <dgm:presLayoutVars>
          <dgm:chMax val="0"/>
          <dgm:bulletEnabled val="1"/>
        </dgm:presLayoutVars>
      </dgm:prSet>
      <dgm:spPr/>
    </dgm:pt>
    <dgm:pt modelId="{BFC11162-479D-4916-82D0-811E058157F4}" type="pres">
      <dgm:prSet presAssocID="{184C291D-F1ED-4B6B-A6DD-8AA9C8D33953}" presName="childText" presStyleLbl="revTx" presStyleIdx="0" presStyleCnt="1" custScaleY="145823">
        <dgm:presLayoutVars>
          <dgm:bulletEnabled val="1"/>
        </dgm:presLayoutVars>
      </dgm:prSet>
      <dgm:spPr/>
    </dgm:pt>
  </dgm:ptLst>
  <dgm:cxnLst>
    <dgm:cxn modelId="{CAC38555-CAF4-465C-9593-9450CA91B4C7}" type="presOf" srcId="{958B5AD7-9BA9-41A8-99C5-B84CAC92E45A}" destId="{42AD2B7F-FE42-428F-A71E-17BD2FB975D6}" srcOrd="0" destOrd="0" presId="urn:microsoft.com/office/officeart/2005/8/layout/vList2"/>
    <dgm:cxn modelId="{FCB1EC7B-A3E3-415F-A149-BB2AD82FC3E3}" srcId="{958B5AD7-9BA9-41A8-99C5-B84CAC92E45A}" destId="{184C291D-F1ED-4B6B-A6DD-8AA9C8D33953}" srcOrd="0" destOrd="0" parTransId="{544EF41D-657D-4C89-99F3-23D2767E1DFC}" sibTransId="{615C830D-B730-4837-9722-F55F6AA2A12B}"/>
    <dgm:cxn modelId="{EA4D5792-0F61-4C28-821F-3C189294EE5E}" type="presOf" srcId="{E6B251B9-7137-487A-BF07-DCEA8CEF5434}" destId="{BFC11162-479D-4916-82D0-811E058157F4}" srcOrd="0" destOrd="0" presId="urn:microsoft.com/office/officeart/2005/8/layout/vList2"/>
    <dgm:cxn modelId="{C81B60AB-B4F1-48D3-82CA-51B2EF25E4A7}" type="presOf" srcId="{184C291D-F1ED-4B6B-A6DD-8AA9C8D33953}" destId="{B53C660C-F6CC-43B9-A6DC-2C3C95BB5C3F}" srcOrd="0" destOrd="0" presId="urn:microsoft.com/office/officeart/2005/8/layout/vList2"/>
    <dgm:cxn modelId="{0EC5D5B4-A59D-43CC-A040-566B2CCDF653}" srcId="{184C291D-F1ED-4B6B-A6DD-8AA9C8D33953}" destId="{E6B251B9-7137-487A-BF07-DCEA8CEF5434}" srcOrd="0" destOrd="0" parTransId="{9509E8A9-20C1-45DA-A531-980970450B47}" sibTransId="{DD94AD62-4DF0-4033-8AC1-7D000BFF2AE6}"/>
    <dgm:cxn modelId="{96B3A379-8874-48B8-82D4-809F251BB9E2}" type="presParOf" srcId="{42AD2B7F-FE42-428F-A71E-17BD2FB975D6}" destId="{B53C660C-F6CC-43B9-A6DC-2C3C95BB5C3F}" srcOrd="0" destOrd="0" presId="urn:microsoft.com/office/officeart/2005/8/layout/vList2"/>
    <dgm:cxn modelId="{28803BC2-5A18-4661-8A8C-AAFB7ECB0BC1}" type="presParOf" srcId="{42AD2B7F-FE42-428F-A71E-17BD2FB975D6}" destId="{BFC11162-479D-4916-82D0-811E058157F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B06B604-4120-485F-A1A0-164630E1F56A}" type="doc">
      <dgm:prSet loTypeId="urn:microsoft.com/office/officeart/2005/8/layout/process3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28A3A09-8FB9-4BF7-BF69-CB5F246AE88C}">
      <dgm:prSet phldrT="[Текст]" custT="1"/>
      <dgm:spPr/>
      <dgm:t>
        <a:bodyPr/>
        <a:lstStyle/>
        <a:p>
          <a:r>
            <a:rPr 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при назначении на определенные должности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0582AD-A4E4-4393-9A01-1B82B853B6A8}" type="parTrans" cxnId="{D0CDE1E3-6BA7-46FC-9779-C8C0D6968842}">
      <dgm:prSet/>
      <dgm:spPr/>
      <dgm:t>
        <a:bodyPr/>
        <a:lstStyle/>
        <a:p>
          <a:endParaRPr lang="ru-RU"/>
        </a:p>
      </dgm:t>
    </dgm:pt>
    <dgm:pt modelId="{6847DCC1-047E-4E75-883F-1FD00A66E201}" type="sibTrans" cxnId="{D0CDE1E3-6BA7-46FC-9779-C8C0D6968842}">
      <dgm:prSet/>
      <dgm:spPr/>
      <dgm:t>
        <a:bodyPr/>
        <a:lstStyle/>
        <a:p>
          <a:endParaRPr lang="ru-RU"/>
        </a:p>
      </dgm:t>
    </dgm:pt>
    <dgm:pt modelId="{E5F48674-0119-4733-95D6-0DF9BF016908}">
      <dgm:prSet phldrT="[Текст]"/>
      <dgm:spPr/>
      <dgm:t>
        <a:bodyPr/>
        <a:lstStyle/>
        <a:p>
          <a:r>
            <a:rPr 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лица, назначаемые на должности руководителей государственных организаций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0981-BD8B-439F-8EC5-C01F5D144382}" type="parTrans" cxnId="{2E5BCF96-BF92-4608-AF2F-E417AC5E2081}">
      <dgm:prSet/>
      <dgm:spPr/>
      <dgm:t>
        <a:bodyPr/>
        <a:lstStyle/>
        <a:p>
          <a:endParaRPr lang="ru-RU"/>
        </a:p>
      </dgm:t>
    </dgm:pt>
    <dgm:pt modelId="{61BF75BB-316F-45E9-B306-205BFD32FC43}" type="sibTrans" cxnId="{2E5BCF96-BF92-4608-AF2F-E417AC5E2081}">
      <dgm:prSet/>
      <dgm:spPr/>
      <dgm:t>
        <a:bodyPr/>
        <a:lstStyle/>
        <a:p>
          <a:endParaRPr lang="ru-RU"/>
        </a:p>
      </dgm:t>
    </dgm:pt>
    <dgm:pt modelId="{15360A63-A650-4E58-A844-079A4CC46AA3}">
      <dgm:prSet phldrT="[Текст]" custT="1"/>
      <dgm:spPr/>
      <dgm:t>
        <a:bodyPr/>
        <a:lstStyle/>
        <a:p>
          <a:r>
            <a:rPr lang="ru-RU" sz="2000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ежегодное декларирование доходов и имущества 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F08D14-73A4-41D9-AD8C-7A9A6C2B4B18}" type="parTrans" cxnId="{37D2A16E-CBB5-4A83-B8FA-2B94C79B8EC8}">
      <dgm:prSet/>
      <dgm:spPr/>
      <dgm:t>
        <a:bodyPr/>
        <a:lstStyle/>
        <a:p>
          <a:endParaRPr lang="ru-RU"/>
        </a:p>
      </dgm:t>
    </dgm:pt>
    <dgm:pt modelId="{D153026D-E2E3-48B3-82A2-9921563A172A}" type="sibTrans" cxnId="{37D2A16E-CBB5-4A83-B8FA-2B94C79B8EC8}">
      <dgm:prSet/>
      <dgm:spPr/>
      <dgm:t>
        <a:bodyPr/>
        <a:lstStyle/>
        <a:p>
          <a:endParaRPr lang="ru-RU"/>
        </a:p>
      </dgm:t>
    </dgm:pt>
    <dgm:pt modelId="{1206A28F-5B5C-4777-85CA-31BC6D130342}">
      <dgm:prSet phldrT="[Текст]"/>
      <dgm:spPr/>
      <dgm:t>
        <a:bodyPr/>
        <a:lstStyle/>
        <a:p>
          <a:pPr algn="just"/>
          <a:r>
            <a:rPr 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руководители государственных организаций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F02D68-1448-4D0D-8D88-3231E5F2C81E}" type="parTrans" cxnId="{DFF44E2B-FE39-4E69-AF33-4B31C2640052}">
      <dgm:prSet/>
      <dgm:spPr/>
      <dgm:t>
        <a:bodyPr/>
        <a:lstStyle/>
        <a:p>
          <a:endParaRPr lang="ru-RU"/>
        </a:p>
      </dgm:t>
    </dgm:pt>
    <dgm:pt modelId="{8EBBE207-14A0-4728-B896-D73C27A8A664}" type="sibTrans" cxnId="{DFF44E2B-FE39-4E69-AF33-4B31C2640052}">
      <dgm:prSet/>
      <dgm:spPr/>
      <dgm:t>
        <a:bodyPr/>
        <a:lstStyle/>
        <a:p>
          <a:endParaRPr lang="ru-RU"/>
        </a:p>
      </dgm:t>
    </dgm:pt>
    <dgm:pt modelId="{A2C3630D-D687-44D3-9ACB-C9FBB2C50213}">
      <dgm:prSet phldrT="[Текст]"/>
      <dgm:spPr/>
      <dgm:t>
        <a:bodyPr/>
        <a:lstStyle/>
        <a:p>
          <a:pPr algn="just"/>
          <a:r>
            <a:rPr lang="ru-RU" b="0" i="0" dirty="0">
              <a:latin typeface="Times New Roman" panose="02020603050405020304" pitchFamily="18" charset="0"/>
              <a:cs typeface="Times New Roman" panose="02020603050405020304" pitchFamily="18" charset="0"/>
            </a:rPr>
            <a:t>их супруг (супруга), а также совершеннолетние близкие родственники, совместно с ними проживающие и ведущие общее хозяйство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D2BD6C-C1BD-4B35-B745-DCB27C25CAF5}" type="parTrans" cxnId="{7FC66DD6-08EB-4266-AF00-23A81A4B9E05}">
      <dgm:prSet/>
      <dgm:spPr/>
      <dgm:t>
        <a:bodyPr/>
        <a:lstStyle/>
        <a:p>
          <a:endParaRPr lang="ru-RU"/>
        </a:p>
      </dgm:t>
    </dgm:pt>
    <dgm:pt modelId="{FF0A83C9-1922-4C94-B7CF-1239EF82FC27}" type="sibTrans" cxnId="{7FC66DD6-08EB-4266-AF00-23A81A4B9E05}">
      <dgm:prSet/>
      <dgm:spPr/>
      <dgm:t>
        <a:bodyPr/>
        <a:lstStyle/>
        <a:p>
          <a:endParaRPr lang="ru-RU"/>
        </a:p>
      </dgm:t>
    </dgm:pt>
    <dgm:pt modelId="{69F5A940-28FA-43B8-A785-D510815CD673}" type="pres">
      <dgm:prSet presAssocID="{DB06B604-4120-485F-A1A0-164630E1F56A}" presName="linearFlow" presStyleCnt="0">
        <dgm:presLayoutVars>
          <dgm:dir/>
          <dgm:animLvl val="lvl"/>
          <dgm:resizeHandles val="exact"/>
        </dgm:presLayoutVars>
      </dgm:prSet>
      <dgm:spPr/>
    </dgm:pt>
    <dgm:pt modelId="{B8EBF80C-52F9-413F-8390-CDDF6243FD7A}" type="pres">
      <dgm:prSet presAssocID="{728A3A09-8FB9-4BF7-BF69-CB5F246AE88C}" presName="composite" presStyleCnt="0"/>
      <dgm:spPr/>
    </dgm:pt>
    <dgm:pt modelId="{8F7B61D3-A30F-4C2C-A816-2060DA7BC6AE}" type="pres">
      <dgm:prSet presAssocID="{728A3A09-8FB9-4BF7-BF69-CB5F246AE88C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C4DA5C7E-F846-4471-A51E-D9676407CE87}" type="pres">
      <dgm:prSet presAssocID="{728A3A09-8FB9-4BF7-BF69-CB5F246AE88C}" presName="parSh" presStyleLbl="node1" presStyleIdx="0" presStyleCnt="2"/>
      <dgm:spPr/>
    </dgm:pt>
    <dgm:pt modelId="{FE32A80D-BA68-4C46-8B56-0853E13CB20A}" type="pres">
      <dgm:prSet presAssocID="{728A3A09-8FB9-4BF7-BF69-CB5F246AE88C}" presName="desTx" presStyleLbl="fgAcc1" presStyleIdx="0" presStyleCnt="2">
        <dgm:presLayoutVars>
          <dgm:bulletEnabled val="1"/>
        </dgm:presLayoutVars>
      </dgm:prSet>
      <dgm:spPr/>
    </dgm:pt>
    <dgm:pt modelId="{F9EA92DD-A13A-46AB-AAD0-F326A46BE5FF}" type="pres">
      <dgm:prSet presAssocID="{6847DCC1-047E-4E75-883F-1FD00A66E201}" presName="sibTrans" presStyleLbl="sibTrans2D1" presStyleIdx="0" presStyleCnt="1"/>
      <dgm:spPr/>
    </dgm:pt>
    <dgm:pt modelId="{CE6AAD60-14CD-411A-B418-5FB976641317}" type="pres">
      <dgm:prSet presAssocID="{6847DCC1-047E-4E75-883F-1FD00A66E201}" presName="connTx" presStyleLbl="sibTrans2D1" presStyleIdx="0" presStyleCnt="1"/>
      <dgm:spPr/>
    </dgm:pt>
    <dgm:pt modelId="{07B806F1-FA20-4C59-AE84-C45585BF287E}" type="pres">
      <dgm:prSet presAssocID="{15360A63-A650-4E58-A844-079A4CC46AA3}" presName="composite" presStyleCnt="0"/>
      <dgm:spPr/>
    </dgm:pt>
    <dgm:pt modelId="{34A9C7DF-0C83-401C-BB5A-5FE4458774E9}" type="pres">
      <dgm:prSet presAssocID="{15360A63-A650-4E58-A844-079A4CC46AA3}" presName="par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8B0855AB-28AA-41B4-819C-7C4CE66F0F5E}" type="pres">
      <dgm:prSet presAssocID="{15360A63-A650-4E58-A844-079A4CC46AA3}" presName="parSh" presStyleLbl="node1" presStyleIdx="1" presStyleCnt="2"/>
      <dgm:spPr/>
    </dgm:pt>
    <dgm:pt modelId="{50EFB6FB-A958-4AA4-AE94-FC6FCB59337C}" type="pres">
      <dgm:prSet presAssocID="{15360A63-A650-4E58-A844-079A4CC46AA3}" presName="desTx" presStyleLbl="fgAcc1" presStyleIdx="1" presStyleCnt="2">
        <dgm:presLayoutVars>
          <dgm:bulletEnabled val="1"/>
        </dgm:presLayoutVars>
      </dgm:prSet>
      <dgm:spPr/>
    </dgm:pt>
  </dgm:ptLst>
  <dgm:cxnLst>
    <dgm:cxn modelId="{DFF44E2B-FE39-4E69-AF33-4B31C2640052}" srcId="{15360A63-A650-4E58-A844-079A4CC46AA3}" destId="{1206A28F-5B5C-4777-85CA-31BC6D130342}" srcOrd="0" destOrd="0" parTransId="{FCF02D68-1448-4D0D-8D88-3231E5F2C81E}" sibTransId="{8EBBE207-14A0-4728-B896-D73C27A8A664}"/>
    <dgm:cxn modelId="{DD97C348-F5DB-42AD-8D65-E720DE2396C3}" type="presOf" srcId="{A2C3630D-D687-44D3-9ACB-C9FBB2C50213}" destId="{50EFB6FB-A958-4AA4-AE94-FC6FCB59337C}" srcOrd="0" destOrd="1" presId="urn:microsoft.com/office/officeart/2005/8/layout/process3"/>
    <dgm:cxn modelId="{79D48449-EE3D-4956-9C40-C55542F897BE}" type="presOf" srcId="{728A3A09-8FB9-4BF7-BF69-CB5F246AE88C}" destId="{8F7B61D3-A30F-4C2C-A816-2060DA7BC6AE}" srcOrd="0" destOrd="0" presId="urn:microsoft.com/office/officeart/2005/8/layout/process3"/>
    <dgm:cxn modelId="{37D2A16E-CBB5-4A83-B8FA-2B94C79B8EC8}" srcId="{DB06B604-4120-485F-A1A0-164630E1F56A}" destId="{15360A63-A650-4E58-A844-079A4CC46AA3}" srcOrd="1" destOrd="0" parTransId="{03F08D14-73A4-41D9-AD8C-7A9A6C2B4B18}" sibTransId="{D153026D-E2E3-48B3-82A2-9921563A172A}"/>
    <dgm:cxn modelId="{B523D251-F5E3-4292-A713-79FF697E62F8}" type="presOf" srcId="{E5F48674-0119-4733-95D6-0DF9BF016908}" destId="{FE32A80D-BA68-4C46-8B56-0853E13CB20A}" srcOrd="0" destOrd="0" presId="urn:microsoft.com/office/officeart/2005/8/layout/process3"/>
    <dgm:cxn modelId="{7692D27C-E182-42D0-8DDE-695DD8BE31D0}" type="presOf" srcId="{6847DCC1-047E-4E75-883F-1FD00A66E201}" destId="{F9EA92DD-A13A-46AB-AAD0-F326A46BE5FF}" srcOrd="0" destOrd="0" presId="urn:microsoft.com/office/officeart/2005/8/layout/process3"/>
    <dgm:cxn modelId="{BB6F597D-BCFA-4344-9260-0FC04D587CA2}" type="presOf" srcId="{DB06B604-4120-485F-A1A0-164630E1F56A}" destId="{69F5A940-28FA-43B8-A785-D510815CD673}" srcOrd="0" destOrd="0" presId="urn:microsoft.com/office/officeart/2005/8/layout/process3"/>
    <dgm:cxn modelId="{14382E8E-0805-4A23-B344-C9F5B76378B5}" type="presOf" srcId="{15360A63-A650-4E58-A844-079A4CC46AA3}" destId="{8B0855AB-28AA-41B4-819C-7C4CE66F0F5E}" srcOrd="1" destOrd="0" presId="urn:microsoft.com/office/officeart/2005/8/layout/process3"/>
    <dgm:cxn modelId="{2E5BCF96-BF92-4608-AF2F-E417AC5E2081}" srcId="{728A3A09-8FB9-4BF7-BF69-CB5F246AE88C}" destId="{E5F48674-0119-4733-95D6-0DF9BF016908}" srcOrd="0" destOrd="0" parTransId="{ACCC0981-BD8B-439F-8EC5-C01F5D144382}" sibTransId="{61BF75BB-316F-45E9-B306-205BFD32FC43}"/>
    <dgm:cxn modelId="{2661559B-9061-4355-B2DA-2D3F0B3E43C6}" type="presOf" srcId="{15360A63-A650-4E58-A844-079A4CC46AA3}" destId="{34A9C7DF-0C83-401C-BB5A-5FE4458774E9}" srcOrd="0" destOrd="0" presId="urn:microsoft.com/office/officeart/2005/8/layout/process3"/>
    <dgm:cxn modelId="{A263B99E-F497-4569-9D6C-D036E8EE531D}" type="presOf" srcId="{1206A28F-5B5C-4777-85CA-31BC6D130342}" destId="{50EFB6FB-A958-4AA4-AE94-FC6FCB59337C}" srcOrd="0" destOrd="0" presId="urn:microsoft.com/office/officeart/2005/8/layout/process3"/>
    <dgm:cxn modelId="{CD7514C4-4B1E-40FD-976D-51A42F7027BA}" type="presOf" srcId="{728A3A09-8FB9-4BF7-BF69-CB5F246AE88C}" destId="{C4DA5C7E-F846-4471-A51E-D9676407CE87}" srcOrd="1" destOrd="0" presId="urn:microsoft.com/office/officeart/2005/8/layout/process3"/>
    <dgm:cxn modelId="{7FC66DD6-08EB-4266-AF00-23A81A4B9E05}" srcId="{15360A63-A650-4E58-A844-079A4CC46AA3}" destId="{A2C3630D-D687-44D3-9ACB-C9FBB2C50213}" srcOrd="1" destOrd="0" parTransId="{20D2BD6C-C1BD-4B35-B745-DCB27C25CAF5}" sibTransId="{FF0A83C9-1922-4C94-B7CF-1239EF82FC27}"/>
    <dgm:cxn modelId="{8878BAE2-4E92-401B-90CB-35265F419BD0}" type="presOf" srcId="{6847DCC1-047E-4E75-883F-1FD00A66E201}" destId="{CE6AAD60-14CD-411A-B418-5FB976641317}" srcOrd="1" destOrd="0" presId="urn:microsoft.com/office/officeart/2005/8/layout/process3"/>
    <dgm:cxn modelId="{D0CDE1E3-6BA7-46FC-9779-C8C0D6968842}" srcId="{DB06B604-4120-485F-A1A0-164630E1F56A}" destId="{728A3A09-8FB9-4BF7-BF69-CB5F246AE88C}" srcOrd="0" destOrd="0" parTransId="{EB0582AD-A4E4-4393-9A01-1B82B853B6A8}" sibTransId="{6847DCC1-047E-4E75-883F-1FD00A66E201}"/>
    <dgm:cxn modelId="{DBB251B3-D0B2-4A46-8CF3-FD463236510B}" type="presParOf" srcId="{69F5A940-28FA-43B8-A785-D510815CD673}" destId="{B8EBF80C-52F9-413F-8390-CDDF6243FD7A}" srcOrd="0" destOrd="0" presId="urn:microsoft.com/office/officeart/2005/8/layout/process3"/>
    <dgm:cxn modelId="{9CE9ECB3-B1DB-4E9F-BFF7-A80268573F29}" type="presParOf" srcId="{B8EBF80C-52F9-413F-8390-CDDF6243FD7A}" destId="{8F7B61D3-A30F-4C2C-A816-2060DA7BC6AE}" srcOrd="0" destOrd="0" presId="urn:microsoft.com/office/officeart/2005/8/layout/process3"/>
    <dgm:cxn modelId="{670BF4D5-6D61-4D50-A3D7-2E0F4BE01868}" type="presParOf" srcId="{B8EBF80C-52F9-413F-8390-CDDF6243FD7A}" destId="{C4DA5C7E-F846-4471-A51E-D9676407CE87}" srcOrd="1" destOrd="0" presId="urn:microsoft.com/office/officeart/2005/8/layout/process3"/>
    <dgm:cxn modelId="{8C5C9F96-6E55-4950-AB15-D9015CE5E98E}" type="presParOf" srcId="{B8EBF80C-52F9-413F-8390-CDDF6243FD7A}" destId="{FE32A80D-BA68-4C46-8B56-0853E13CB20A}" srcOrd="2" destOrd="0" presId="urn:microsoft.com/office/officeart/2005/8/layout/process3"/>
    <dgm:cxn modelId="{95A770F5-6EEE-4F2E-ADEA-F17777B0CCF6}" type="presParOf" srcId="{69F5A940-28FA-43B8-A785-D510815CD673}" destId="{F9EA92DD-A13A-46AB-AAD0-F326A46BE5FF}" srcOrd="1" destOrd="0" presId="urn:microsoft.com/office/officeart/2005/8/layout/process3"/>
    <dgm:cxn modelId="{2D7F92F1-45B9-4890-9D10-B433F10EB94D}" type="presParOf" srcId="{F9EA92DD-A13A-46AB-AAD0-F326A46BE5FF}" destId="{CE6AAD60-14CD-411A-B418-5FB976641317}" srcOrd="0" destOrd="0" presId="urn:microsoft.com/office/officeart/2005/8/layout/process3"/>
    <dgm:cxn modelId="{86646B92-5D25-4506-B18A-5B7F19324453}" type="presParOf" srcId="{69F5A940-28FA-43B8-A785-D510815CD673}" destId="{07B806F1-FA20-4C59-AE84-C45585BF287E}" srcOrd="2" destOrd="0" presId="urn:microsoft.com/office/officeart/2005/8/layout/process3"/>
    <dgm:cxn modelId="{6249E4A4-7672-47EF-A633-6C4942366112}" type="presParOf" srcId="{07B806F1-FA20-4C59-AE84-C45585BF287E}" destId="{34A9C7DF-0C83-401C-BB5A-5FE4458774E9}" srcOrd="0" destOrd="0" presId="urn:microsoft.com/office/officeart/2005/8/layout/process3"/>
    <dgm:cxn modelId="{8DA83E47-3943-4E91-9D79-372FB8DCE93B}" type="presParOf" srcId="{07B806F1-FA20-4C59-AE84-C45585BF287E}" destId="{8B0855AB-28AA-41B4-819C-7C4CE66F0F5E}" srcOrd="1" destOrd="0" presId="urn:microsoft.com/office/officeart/2005/8/layout/process3"/>
    <dgm:cxn modelId="{C8A33BF5-260D-4480-911D-E378D56D30F6}" type="presParOf" srcId="{07B806F1-FA20-4C59-AE84-C45585BF287E}" destId="{50EFB6FB-A958-4AA4-AE94-FC6FCB59337C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3A2EE4-5302-4853-A8F3-1B3611A05926}">
      <dsp:nvSpPr>
        <dsp:cNvPr id="0" name=""/>
        <dsp:cNvSpPr/>
      </dsp:nvSpPr>
      <dsp:spPr>
        <a:xfrm>
          <a:off x="0" y="0"/>
          <a:ext cx="8579296" cy="78905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государственные должностные лица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518" y="38518"/>
        <a:ext cx="8502260" cy="712018"/>
      </dsp:txXfrm>
    </dsp:sp>
    <dsp:sp modelId="{1B34CD45-EFD6-4902-846B-825C03B372DE}">
      <dsp:nvSpPr>
        <dsp:cNvPr id="0" name=""/>
        <dsp:cNvSpPr/>
      </dsp:nvSpPr>
      <dsp:spPr>
        <a:xfrm>
          <a:off x="0" y="951787"/>
          <a:ext cx="8579296" cy="712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2393" tIns="22860" rIns="128016" bIns="22860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951787"/>
        <a:ext cx="8579296" cy="712080"/>
      </dsp:txXfrm>
    </dsp:sp>
    <dsp:sp modelId="{8CDA286E-E973-4DEC-8494-4642BE46AF12}">
      <dsp:nvSpPr>
        <dsp:cNvPr id="0" name=""/>
        <dsp:cNvSpPr/>
      </dsp:nvSpPr>
      <dsp:spPr>
        <a:xfrm>
          <a:off x="0" y="1813140"/>
          <a:ext cx="8579296" cy="887196"/>
        </a:xfrm>
        <a:prstGeom prst="round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лица, приравненные к государственным должностным лицам (приравненные к ним лица)</a:t>
          </a:r>
          <a:endParaRPr lang="ru-RU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09" y="1856449"/>
        <a:ext cx="8492678" cy="800578"/>
      </dsp:txXfrm>
    </dsp:sp>
    <dsp:sp modelId="{BBFEF0AB-D759-443B-ADA2-72235442F900}">
      <dsp:nvSpPr>
        <dsp:cNvPr id="0" name=""/>
        <dsp:cNvSpPr/>
      </dsp:nvSpPr>
      <dsp:spPr>
        <a:xfrm>
          <a:off x="0" y="2551064"/>
          <a:ext cx="8579296" cy="712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2393" tIns="22860" rIns="128016" bIns="22860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551064"/>
        <a:ext cx="8579296" cy="712080"/>
      </dsp:txXfrm>
    </dsp:sp>
    <dsp:sp modelId="{4C287A78-0CC4-44D4-BCCB-B0C60398BCC5}">
      <dsp:nvSpPr>
        <dsp:cNvPr id="0" name=""/>
        <dsp:cNvSpPr/>
      </dsp:nvSpPr>
      <dsp:spPr>
        <a:xfrm>
          <a:off x="0" y="3220668"/>
          <a:ext cx="8579296" cy="611560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руководящая должность 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854" y="3250522"/>
        <a:ext cx="8519588" cy="551852"/>
      </dsp:txXfrm>
    </dsp:sp>
    <dsp:sp modelId="{ACEDBBC2-85CB-43C8-ADFC-60B46DAEFEBF}">
      <dsp:nvSpPr>
        <dsp:cNvPr id="0" name=""/>
        <dsp:cNvSpPr/>
      </dsp:nvSpPr>
      <dsp:spPr>
        <a:xfrm>
          <a:off x="0" y="3874705"/>
          <a:ext cx="8579296" cy="712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2393" tIns="16510" rIns="92456" bIns="16510" numCol="1" spcCol="1270" anchor="t" anchorCtr="0">
          <a:noAutofit/>
        </a:bodyPr>
        <a:lstStyle/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ru-RU" sz="1300" b="0" i="0" kern="1200" dirty="0"/>
            <a:t>	</a:t>
          </a:r>
          <a:endParaRPr lang="ru-RU" sz="1300" kern="1200" dirty="0"/>
        </a:p>
      </dsp:txBody>
      <dsp:txXfrm>
        <a:off x="0" y="3874705"/>
        <a:ext cx="8579296" cy="7120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F9F0D-97E0-4D33-978C-C04DFFB5C06C}">
      <dsp:nvSpPr>
        <dsp:cNvPr id="0" name=""/>
        <dsp:cNvSpPr/>
      </dsp:nvSpPr>
      <dsp:spPr>
        <a:xfrm>
          <a:off x="0" y="101724"/>
          <a:ext cx="8280920" cy="77392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Государственные должностные лица</a:t>
          </a:r>
        </a:p>
      </dsp:txBody>
      <dsp:txXfrm>
        <a:off x="37780" y="139504"/>
        <a:ext cx="8205360" cy="698362"/>
      </dsp:txXfrm>
    </dsp:sp>
    <dsp:sp modelId="{18BFB6E1-35F3-4395-B559-E7AF7E658CF0}">
      <dsp:nvSpPr>
        <dsp:cNvPr id="0" name=""/>
        <dsp:cNvSpPr/>
      </dsp:nvSpPr>
      <dsp:spPr>
        <a:xfrm>
          <a:off x="0" y="783312"/>
          <a:ext cx="8280920" cy="943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2919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783312"/>
        <a:ext cx="8280920" cy="943920"/>
      </dsp:txXfrm>
    </dsp:sp>
    <dsp:sp modelId="{AC05C61F-BDF0-4635-994C-40A862575374}">
      <dsp:nvSpPr>
        <dsp:cNvPr id="0" name=""/>
        <dsp:cNvSpPr/>
      </dsp:nvSpPr>
      <dsp:spPr>
        <a:xfrm>
          <a:off x="0" y="1763724"/>
          <a:ext cx="8280920" cy="1334392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Лица, приравненные к государственным должностным лицам (приравненные к ним лица)</a:t>
          </a:r>
          <a:endParaRPr lang="ru-RU" sz="2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140" y="1828864"/>
        <a:ext cx="8150640" cy="1204112"/>
      </dsp:txXfrm>
    </dsp:sp>
    <dsp:sp modelId="{08A808A2-08CF-456D-96B0-3284C91A04D1}">
      <dsp:nvSpPr>
        <dsp:cNvPr id="0" name=""/>
        <dsp:cNvSpPr/>
      </dsp:nvSpPr>
      <dsp:spPr>
        <a:xfrm>
          <a:off x="0" y="3061625"/>
          <a:ext cx="8280920" cy="943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2919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ru-RU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061625"/>
        <a:ext cx="8280920" cy="9439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62784A-6EAA-4131-94E7-22C6E98DADFA}">
      <dsp:nvSpPr>
        <dsp:cNvPr id="0" name=""/>
        <dsp:cNvSpPr/>
      </dsp:nvSpPr>
      <dsp:spPr>
        <a:xfrm>
          <a:off x="0" y="0"/>
          <a:ext cx="8579296" cy="64697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Государственные должностные лица не вправе</a:t>
          </a:r>
        </a:p>
      </dsp:txBody>
      <dsp:txXfrm>
        <a:off x="31583" y="31583"/>
        <a:ext cx="8516130" cy="583806"/>
      </dsp:txXfrm>
    </dsp:sp>
    <dsp:sp modelId="{70E77659-7A90-49C2-BF3B-2C0614D59B3F}">
      <dsp:nvSpPr>
        <dsp:cNvPr id="0" name=""/>
        <dsp:cNvSpPr/>
      </dsp:nvSpPr>
      <dsp:spPr>
        <a:xfrm>
          <a:off x="0" y="2445663"/>
          <a:ext cx="8579296" cy="1240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2393" tIns="17780" rIns="99568" bIns="17780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45663"/>
        <a:ext cx="8579296" cy="124021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62784A-6EAA-4131-94E7-22C6E98DADFA}">
      <dsp:nvSpPr>
        <dsp:cNvPr id="0" name=""/>
        <dsp:cNvSpPr/>
      </dsp:nvSpPr>
      <dsp:spPr>
        <a:xfrm>
          <a:off x="0" y="32871"/>
          <a:ext cx="8579296" cy="5693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Государственные должностные лица не вправе</a:t>
          </a:r>
        </a:p>
      </dsp:txBody>
      <dsp:txXfrm>
        <a:off x="27795" y="60666"/>
        <a:ext cx="8523706" cy="513799"/>
      </dsp:txXfrm>
    </dsp:sp>
    <dsp:sp modelId="{70E77659-7A90-49C2-BF3B-2C0614D59B3F}">
      <dsp:nvSpPr>
        <dsp:cNvPr id="0" name=""/>
        <dsp:cNvSpPr/>
      </dsp:nvSpPr>
      <dsp:spPr>
        <a:xfrm>
          <a:off x="0" y="2485995"/>
          <a:ext cx="8579296" cy="12402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2393" tIns="17780" rIns="99568" bIns="17780" numCol="1" spcCol="1270" anchor="t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85995"/>
        <a:ext cx="8579296" cy="12402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3C660C-F6CC-43B9-A6DC-2C3C95BB5C3F}">
      <dsp:nvSpPr>
        <dsp:cNvPr id="0" name=""/>
        <dsp:cNvSpPr/>
      </dsp:nvSpPr>
      <dsp:spPr>
        <a:xfrm>
          <a:off x="0" y="0"/>
          <a:ext cx="8579296" cy="2015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Лица, приравненные к государственным должностным лицам, супруг (супруга) государственного должностного или приравненного к нему лица, близкие родственники (родители, дети, в том числе усыновленные (удочеренные), усыновители (удочерители), родные братья и сестры, дед, бабка, внуки) или свойственники (близкие родственники супруга (супруги), совместно проживающие и ведущие общее хозяйство с государственным должностным или приравненным к нему лицом, не вправе: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380" y="98380"/>
        <a:ext cx="8382536" cy="1818565"/>
      </dsp:txXfrm>
    </dsp:sp>
    <dsp:sp modelId="{BFC11162-479D-4916-82D0-811E058157F4}">
      <dsp:nvSpPr>
        <dsp:cNvPr id="0" name=""/>
        <dsp:cNvSpPr/>
      </dsp:nvSpPr>
      <dsp:spPr>
        <a:xfrm>
          <a:off x="0" y="2642999"/>
          <a:ext cx="8579296" cy="1569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2393" tIns="15240" rIns="85344" bIns="15240" numCol="1" spcCol="1270" anchor="t" anchorCtr="0">
          <a:noAutofit/>
        </a:bodyPr>
        <a:lstStyle/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ru-RU" sz="1200" kern="1200" dirty="0"/>
        </a:p>
      </dsp:txBody>
      <dsp:txXfrm>
        <a:off x="0" y="2642999"/>
        <a:ext cx="8579296" cy="156963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A5C7E-F846-4471-A51E-D9676407CE87}">
      <dsp:nvSpPr>
        <dsp:cNvPr id="0" name=""/>
        <dsp:cNvSpPr/>
      </dsp:nvSpPr>
      <dsp:spPr>
        <a:xfrm>
          <a:off x="3309" y="215366"/>
          <a:ext cx="2840870" cy="15145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при назначении на определенные должности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09" y="215366"/>
        <a:ext cx="2840870" cy="1009682"/>
      </dsp:txXfrm>
    </dsp:sp>
    <dsp:sp modelId="{FE32A80D-BA68-4C46-8B56-0853E13CB20A}">
      <dsp:nvSpPr>
        <dsp:cNvPr id="0" name=""/>
        <dsp:cNvSpPr/>
      </dsp:nvSpPr>
      <dsp:spPr>
        <a:xfrm>
          <a:off x="585174" y="1225049"/>
          <a:ext cx="2840870" cy="230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лица, назначаемые на должности руководителей государственных организаций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52656" y="1292531"/>
        <a:ext cx="2705906" cy="2169036"/>
      </dsp:txXfrm>
    </dsp:sp>
    <dsp:sp modelId="{F9EA92DD-A13A-46AB-AAD0-F326A46BE5FF}">
      <dsp:nvSpPr>
        <dsp:cNvPr id="0" name=""/>
        <dsp:cNvSpPr/>
      </dsp:nvSpPr>
      <dsp:spPr>
        <a:xfrm>
          <a:off x="3274845" y="366560"/>
          <a:ext cx="913011" cy="70729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300" kern="1200"/>
        </a:p>
      </dsp:txBody>
      <dsp:txXfrm>
        <a:off x="3274845" y="508019"/>
        <a:ext cx="700823" cy="424376"/>
      </dsp:txXfrm>
    </dsp:sp>
    <dsp:sp modelId="{8B0855AB-28AA-41B4-819C-7C4CE66F0F5E}">
      <dsp:nvSpPr>
        <dsp:cNvPr id="0" name=""/>
        <dsp:cNvSpPr/>
      </dsp:nvSpPr>
      <dsp:spPr>
        <a:xfrm>
          <a:off x="4566842" y="215366"/>
          <a:ext cx="2840870" cy="15145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ежегодное декларирование доходов и имущества 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66842" y="215366"/>
        <a:ext cx="2840870" cy="1009682"/>
      </dsp:txXfrm>
    </dsp:sp>
    <dsp:sp modelId="{50EFB6FB-A958-4AA4-AE94-FC6FCB59337C}">
      <dsp:nvSpPr>
        <dsp:cNvPr id="0" name=""/>
        <dsp:cNvSpPr/>
      </dsp:nvSpPr>
      <dsp:spPr>
        <a:xfrm>
          <a:off x="5148707" y="1225049"/>
          <a:ext cx="2840870" cy="2304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руководители государственных организаций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i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их супруг (супруга), а также совершеннолетние близкие родственники, совместно с ними проживающие и ведущие общее хозяйство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16189" y="1292531"/>
        <a:ext cx="2705906" cy="21690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B5E4FBF-B5D5-4FDF-8D67-D2339480AE7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BFC7E3-510B-4CB6-B450-102A0091462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A6E1C9E-B1D5-441F-9A8C-69DE3C67FC4D}" type="datetimeFigureOut">
              <a:rPr lang="ru-RU"/>
              <a:pPr>
                <a:defRPr/>
              </a:pPr>
              <a:t>06.02.2026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2DBD027F-3F87-43B8-9675-AD362FD75A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78B4A9F1-E367-4404-8B16-4EC2A2F084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F45B41-DD85-4648-8F97-53EB0B482EB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DFD920-2393-4657-B863-AE71B175BE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A557079-47FD-4219-8A1E-53473C249D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>
            <a:extLst>
              <a:ext uri="{FF2B5EF4-FFF2-40B4-BE49-F238E27FC236}">
                <a16:creationId xmlns:a16="http://schemas.microsoft.com/office/drawing/2014/main" id="{76AE9370-3D27-40C0-B9FC-3FDB39BD1F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>
            <a:extLst>
              <a:ext uri="{FF2B5EF4-FFF2-40B4-BE49-F238E27FC236}">
                <a16:creationId xmlns:a16="http://schemas.microsoft.com/office/drawing/2014/main" id="{86288169-5C52-4B9A-8A46-8C31E5A5BE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6388" name="Номер слайда 3">
            <a:extLst>
              <a:ext uri="{FF2B5EF4-FFF2-40B4-BE49-F238E27FC236}">
                <a16:creationId xmlns:a16="http://schemas.microsoft.com/office/drawing/2014/main" id="{634DFCD5-E3C0-4C7F-9A17-54F8B29692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88482E-42F5-4866-AB5B-A4FF76A8F1F3}" type="slidenum">
              <a:rPr lang="ru-RU" altLang="ru-RU" smtClean="0"/>
              <a:pPr>
                <a:spcBef>
                  <a:spcPct val="0"/>
                </a:spcBef>
              </a:pPr>
              <a:t>10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6">
            <a:extLst>
              <a:ext uri="{FF2B5EF4-FFF2-40B4-BE49-F238E27FC236}">
                <a16:creationId xmlns:a16="http://schemas.microsoft.com/office/drawing/2014/main" id="{098713C9-C5ED-4B1C-8AA8-9235A4F954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0060" y="2132856"/>
            <a:ext cx="7772400" cy="1470025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20463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35876F-6555-4F9F-A0C4-CA3A45453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9D923-14C0-4AB6-B8F4-F5C3347A8729}" type="datetimeFigureOut">
              <a:rPr lang="ru-RU"/>
              <a:pPr>
                <a:defRPr/>
              </a:pPr>
              <a:t>06.02.2026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1E1C1C-0FAF-41F7-A1D2-A97BAE93C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8F503C-EF48-4F07-BB1C-549E8EF0B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367FA-6534-439F-90EB-CFBD533A4A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60700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147A70-1645-4A58-9B77-2528C43ED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F9E1D-D131-41A8-AADF-6EC68B89B6BE}" type="datetimeFigureOut">
              <a:rPr lang="ru-RU"/>
              <a:pPr>
                <a:defRPr/>
              </a:pPr>
              <a:t>06.02.2026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025836-BBC5-4CF8-A7AA-08819DA27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037B39-A54B-404A-83A2-8B6727EA9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FDE4B-A438-4BC7-ADE3-13847A4A6D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7967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6">
            <a:extLst>
              <a:ext uri="{FF2B5EF4-FFF2-40B4-BE49-F238E27FC236}">
                <a16:creationId xmlns:a16="http://schemas.microsoft.com/office/drawing/2014/main" id="{B375F8E3-D8DE-4DFB-93A0-8008ABBF80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1241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27">
            <a:extLst>
              <a:ext uri="{FF2B5EF4-FFF2-40B4-BE49-F238E27FC236}">
                <a16:creationId xmlns:a16="http://schemas.microsoft.com/office/drawing/2014/main" id="{785EAC72-90ED-43BE-B557-4C29E4F6B92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2225"/>
            <a:ext cx="9144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143722"/>
            <a:ext cx="4402832" cy="95436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0951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FD71E0-3D01-4A97-ABBA-C80FD549C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077924-C0DB-4E23-A27A-60FD0A95F105}" type="datetimeFigureOut">
              <a:rPr lang="ru-RU"/>
              <a:pPr>
                <a:defRPr/>
              </a:pPr>
              <a:t>06.02.2026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85230F-E8E9-421A-B9D7-9B5A75840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CA411F-B9DB-47D9-89AD-C709A899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111D7-474A-48BE-9EFC-CC9FE786B6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6128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BA515A4D-8EBC-4042-BDF4-49DF559D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100F9-C57D-4151-9D12-EC7130E5B99E}" type="datetimeFigureOut">
              <a:rPr lang="ru-RU"/>
              <a:pPr>
                <a:defRPr/>
              </a:pPr>
              <a:t>06.02.2026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B0CB58B6-B3D0-4EEA-8801-DAF98B3C3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5A26D1D3-A4EE-4987-AE52-C60A8125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E3B2D-4912-484A-836F-87119DFE46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97861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F480AB9A-6293-4B69-A0DA-D1E85B647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70D2E-BCD2-45E3-9501-3EA8A101EC12}" type="datetimeFigureOut">
              <a:rPr lang="ru-RU"/>
              <a:pPr>
                <a:defRPr/>
              </a:pPr>
              <a:t>06.02.2026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1840838-86B5-46A4-812A-CAA6CEC40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4A94D140-BC7D-4C84-BD45-490DE381D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FBB8B-7A92-48D2-83B0-CEB1D774849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8139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47441D83-09E8-4261-A5BC-798B1F963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DDF42-17A6-4AA7-A31D-57E64652B7DD}" type="datetimeFigureOut">
              <a:rPr lang="ru-RU"/>
              <a:pPr>
                <a:defRPr/>
              </a:pPr>
              <a:t>06.02.2026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080C727D-BEC6-46F4-B44B-D531B7D3A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5C5BF69-0922-41CB-A5FE-0D5F6CC06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877D7-4018-4DC9-A213-56E3240659A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6984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2CF246B9-D98A-4441-8CDD-5AD269F66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BA56A-A5F4-4DD3-BE91-8FC42163A90D}" type="datetimeFigureOut">
              <a:rPr lang="ru-RU"/>
              <a:pPr>
                <a:defRPr/>
              </a:pPr>
              <a:t>06.02.2026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72DAF4AA-E07F-45E3-9191-7F280F4ED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EC38BD48-E02A-4462-8235-EED9D3E28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5895B-3467-4F07-8EF0-2A9940511F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1305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2DF76EC1-8991-432B-9F82-E9FEF5736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F8804-4892-43A4-B564-7281FBEFD652}" type="datetimeFigureOut">
              <a:rPr lang="ru-RU"/>
              <a:pPr>
                <a:defRPr/>
              </a:pPr>
              <a:t>06.02.2026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EB2E815A-67DA-4E80-B20C-D68C9A94D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28E42D4-17BE-4A37-8592-6EDB9C10E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3B006-0959-4651-AEB4-5D707214DC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7064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AC0B6954-DFD4-4F05-9DA4-5AA7B4574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2CF8B-99D0-445E-9D80-49FEB55852D1}" type="datetimeFigureOut">
              <a:rPr lang="ru-RU"/>
              <a:pPr>
                <a:defRPr/>
              </a:pPr>
              <a:t>06.02.2026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9A593867-21C6-4361-B673-A2DB5547E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D657A7F-4EBB-4300-AFE4-A48039601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2F054-D31B-4316-8629-E757EDE952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2921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42A4F218-B754-486E-B395-B5D7534AE4E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6DD09EC2-429C-4790-809C-E5F3FC63EC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76DAA8-9EE3-4E0C-9087-3D1C735A4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8EA3246-4D32-49C0-B462-E5B6A372C0B6}" type="datetimeFigureOut">
              <a:rPr lang="ru-RU"/>
              <a:pPr>
                <a:defRPr/>
              </a:pPr>
              <a:t>06.02.2026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438E49-E688-4477-B0FF-4E0C06E266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0B3A2F-19C8-4846-AF42-F1915D852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B801C9E-ADC2-46FE-9C7E-C5725C8BCE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C:\Users\Admin\Desktop\Буклет новый (1).png">
            <a:extLst>
              <a:ext uri="{FF2B5EF4-FFF2-40B4-BE49-F238E27FC236}">
                <a16:creationId xmlns:a16="http://schemas.microsoft.com/office/drawing/2014/main" id="{4F664CBD-8AC5-428E-812A-CADD8E05B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Заголовок 1">
            <a:extLst>
              <a:ext uri="{FF2B5EF4-FFF2-40B4-BE49-F238E27FC236}">
                <a16:creationId xmlns:a16="http://schemas.microsoft.com/office/drawing/2014/main" id="{D372798B-F1AA-4E58-A749-6B082B28DD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706813"/>
            <a:ext cx="7772400" cy="242887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Республики Беларусь </a:t>
            </a:r>
            <a:b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15.07.2015 № 305-З </a:t>
            </a:r>
            <a:b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борьбе с коррупцией»</a:t>
            </a:r>
            <a:b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altLang="ru-RU" sz="2700" dirty="0">
                <a:solidFill>
                  <a:schemeClr val="tx1"/>
                </a:solidFill>
              </a:rPr>
            </a:br>
            <a:endParaRPr lang="ru-RU" altLang="ru-RU" sz="2700" dirty="0"/>
          </a:p>
        </p:txBody>
      </p:sp>
      <p:pic>
        <p:nvPicPr>
          <p:cNvPr id="5124" name="Picture 9" descr="C:\Users\Admin\Desktop\Буклет новый.png">
            <a:extLst>
              <a:ext uri="{FF2B5EF4-FFF2-40B4-BE49-F238E27FC236}">
                <a16:creationId xmlns:a16="http://schemas.microsoft.com/office/drawing/2014/main" id="{05C871EF-05E7-40E1-AD64-380FB42F1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1449388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Рисунок 1">
            <a:extLst>
              <a:ext uri="{FF2B5EF4-FFF2-40B4-BE49-F238E27FC236}">
                <a16:creationId xmlns:a16="http://schemas.microsoft.com/office/drawing/2014/main" id="{8530DA81-9440-45DA-A0FB-BF6295294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260350"/>
            <a:ext cx="21558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C:\Users\Admin\Desktop\Буклет новый (1).png">
            <a:extLst>
              <a:ext uri="{FF2B5EF4-FFF2-40B4-BE49-F238E27FC236}">
                <a16:creationId xmlns:a16="http://schemas.microsoft.com/office/drawing/2014/main" id="{D8D8FAF9-32D1-45C6-BAD9-0F01F613D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Заголовок 1">
            <a:extLst>
              <a:ext uri="{FF2B5EF4-FFF2-40B4-BE49-F238E27FC236}">
                <a16:creationId xmlns:a16="http://schemas.microsoft.com/office/drawing/2014/main" id="{8F01CB24-4792-427D-93F5-3C0820CBC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38" y="144463"/>
            <a:ext cx="4403725" cy="954087"/>
          </a:xfrm>
        </p:spPr>
        <p:txBody>
          <a:bodyPr/>
          <a:lstStyle/>
          <a:p>
            <a:pPr eaLnBrk="1" hangingPunct="1"/>
            <a:r>
              <a:rPr lang="ru-RU" altLang="ru-RU" b="1"/>
              <a:t>Закон о борьбе с коррупцией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1AA07924-9670-45BE-8BE6-F9E6913FFD1B}"/>
              </a:ext>
            </a:extLst>
          </p:cNvPr>
          <p:cNvGraphicFramePr/>
          <p:nvPr/>
        </p:nvGraphicFramePr>
        <p:xfrm>
          <a:off x="683568" y="2132856"/>
          <a:ext cx="7992888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5365" name="TextBox 4">
            <a:extLst>
              <a:ext uri="{FF2B5EF4-FFF2-40B4-BE49-F238E27FC236}">
                <a16:creationId xmlns:a16="http://schemas.microsoft.com/office/drawing/2014/main" id="{0E0ABB16-464A-4A3A-A47A-B239F30D4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433513"/>
            <a:ext cx="7848600" cy="461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Декларирование доходов и имущества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C:\Users\Admin\Desktop\Буклет новый (1).png">
            <a:extLst>
              <a:ext uri="{FF2B5EF4-FFF2-40B4-BE49-F238E27FC236}">
                <a16:creationId xmlns:a16="http://schemas.microsoft.com/office/drawing/2014/main" id="{8CE592DB-5016-42E7-8ECB-645435AF9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Заголовок 1">
            <a:extLst>
              <a:ext uri="{FF2B5EF4-FFF2-40B4-BE49-F238E27FC236}">
                <a16:creationId xmlns:a16="http://schemas.microsoft.com/office/drawing/2014/main" id="{8698F4C5-0041-4917-8C8C-957377A62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38" y="144463"/>
            <a:ext cx="4403725" cy="954087"/>
          </a:xfrm>
        </p:spPr>
        <p:txBody>
          <a:bodyPr/>
          <a:lstStyle/>
          <a:p>
            <a:pPr eaLnBrk="1" hangingPunct="1"/>
            <a:r>
              <a:rPr lang="ru-RU" altLang="ru-RU" b="1"/>
              <a:t>Закон о борьбе с коррупцией</a:t>
            </a:r>
          </a:p>
        </p:txBody>
      </p:sp>
      <p:sp>
        <p:nvSpPr>
          <p:cNvPr id="17412" name="Прямоугольник 2">
            <a:extLst>
              <a:ext uri="{FF2B5EF4-FFF2-40B4-BE49-F238E27FC236}">
                <a16:creationId xmlns:a16="http://schemas.microsoft.com/office/drawing/2014/main" id="{EDE3E1FE-81E2-4288-8AFF-B6B832D6F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412875"/>
            <a:ext cx="8651875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accent1"/>
                </a:solidFill>
                <a:latin typeface="Tahoma" panose="020B0604030504040204" pitchFamily="34" charset="0"/>
              </a:rPr>
              <a:t>ОТВЕТСТВЕННОСТЬ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b="1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17413" name="AutoShape 4">
            <a:extLst>
              <a:ext uri="{FF2B5EF4-FFF2-40B4-BE49-F238E27FC236}">
                <a16:creationId xmlns:a16="http://schemas.microsoft.com/office/drawing/2014/main" id="{D8596087-45A3-46C5-8D30-A958EFDC7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700213"/>
            <a:ext cx="3095625" cy="6889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административная</a:t>
            </a:r>
          </a:p>
        </p:txBody>
      </p:sp>
      <p:sp>
        <p:nvSpPr>
          <p:cNvPr id="17414" name="AutoShape 5">
            <a:extLst>
              <a:ext uri="{FF2B5EF4-FFF2-40B4-BE49-F238E27FC236}">
                <a16:creationId xmlns:a16="http://schemas.microsoft.com/office/drawing/2014/main" id="{49F1D095-B9C1-453D-B4D5-71CBE22E0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8338" y="1663700"/>
            <a:ext cx="3238500" cy="7921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уголовная</a:t>
            </a:r>
          </a:p>
        </p:txBody>
      </p:sp>
      <p:sp>
        <p:nvSpPr>
          <p:cNvPr id="17415" name="AutoShape 9">
            <a:extLst>
              <a:ext uri="{FF2B5EF4-FFF2-40B4-BE49-F238E27FC236}">
                <a16:creationId xmlns:a16="http://schemas.microsoft.com/office/drawing/2014/main" id="{D47F6279-4623-4856-BD28-9A3347F3C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6663" y="2490788"/>
            <a:ext cx="4111625" cy="4387850"/>
          </a:xfrm>
          <a:prstGeom prst="roundRect">
            <a:avLst>
              <a:gd name="adj" fmla="val 16667"/>
            </a:avLst>
          </a:prstGeom>
          <a:solidFill>
            <a:srgbClr val="F2F4E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2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endParaRPr lang="ru-RU" altLang="ru-RU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хищение путем злоупотребления </a:t>
            </a:r>
          </a:p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служебными полномочиями (статья 210 УК);</a:t>
            </a:r>
          </a:p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легализация («отмывание») средств, полученных </a:t>
            </a:r>
          </a:p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преступным путем, совершенная должностным </a:t>
            </a:r>
          </a:p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лицом с использованием своих служебных </a:t>
            </a:r>
          </a:p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(части 2, 3 статьи 235 УК);</a:t>
            </a:r>
          </a:p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злоупотребление властью или служебными </a:t>
            </a:r>
          </a:p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полномочиями из корыстной или иной личной </a:t>
            </a:r>
          </a:p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заинтересованности (части 2, 3 статьи 424 УК);</a:t>
            </a:r>
          </a:p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бездействие должностного лица из корыстной </a:t>
            </a:r>
          </a:p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или иной личной заинтересованности </a:t>
            </a:r>
          </a:p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(части 2, 3 статьи 425 УК); превышение </a:t>
            </a:r>
          </a:p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власти или служебных полномочий из корыстной </a:t>
            </a:r>
          </a:p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или иной личной заинтересованности </a:t>
            </a:r>
          </a:p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(части 2, 3 статьи 426 УК); незаконное </a:t>
            </a:r>
          </a:p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предпринимательской </a:t>
            </a:r>
          </a:p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(статья 429 УК);</a:t>
            </a:r>
          </a:p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взятки (статья 430 УК); дача взятки </a:t>
            </a:r>
          </a:p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(статья 431 УК); посредничество во взяточничестве </a:t>
            </a:r>
          </a:p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(статья 432 УК); злоупотребление </a:t>
            </a:r>
          </a:p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властью, бездействие власти либо </a:t>
            </a:r>
          </a:p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превышение власти, совершенные </a:t>
            </a:r>
          </a:p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из корыстной или иной </a:t>
            </a:r>
          </a:p>
          <a:p>
            <a:pPr algn="ctr" eaLnBrk="1" hangingPunct="1">
              <a:lnSpc>
                <a:spcPts val="14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личной заинтересованности (статья 455 УК).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Tahoma" panose="020B0604030504040204" pitchFamily="34" charset="0"/>
            </a:endParaRPr>
          </a:p>
        </p:txBody>
      </p:sp>
      <p:sp>
        <p:nvSpPr>
          <p:cNvPr id="17416" name="AutoShape 13">
            <a:extLst>
              <a:ext uri="{FF2B5EF4-FFF2-40B4-BE49-F238E27FC236}">
                <a16:creationId xmlns:a16="http://schemas.microsoft.com/office/drawing/2014/main" id="{D0C2383E-2B86-43D1-ACBD-439EAE0A0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4724400"/>
            <a:ext cx="3600450" cy="64928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0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дисциплинарная</a:t>
            </a:r>
          </a:p>
        </p:txBody>
      </p:sp>
      <p:sp>
        <p:nvSpPr>
          <p:cNvPr id="17417" name="AutoShape 15">
            <a:extLst>
              <a:ext uri="{FF2B5EF4-FFF2-40B4-BE49-F238E27FC236}">
                <a16:creationId xmlns:a16="http://schemas.microsoft.com/office/drawing/2014/main" id="{60B45E3B-4653-4003-89A9-9B0979568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1925" y="5357813"/>
            <a:ext cx="3600450" cy="863600"/>
          </a:xfrm>
          <a:prstGeom prst="roundRect">
            <a:avLst>
              <a:gd name="adj" fmla="val 16667"/>
            </a:avLst>
          </a:prstGeom>
          <a:solidFill>
            <a:srgbClr val="F2F4E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2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за непредставление декларации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о доходах и имуществе или внесении в нее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неполных и (или) недостоверных сведений</a:t>
            </a:r>
          </a:p>
        </p:txBody>
      </p:sp>
      <p:sp>
        <p:nvSpPr>
          <p:cNvPr id="17418" name="AutoShape 8">
            <a:extLst>
              <a:ext uri="{FF2B5EF4-FFF2-40B4-BE49-F238E27FC236}">
                <a16:creationId xmlns:a16="http://schemas.microsoft.com/office/drawing/2014/main" id="{81B9C90E-B727-466B-B167-0BC45DF8E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25" y="2382838"/>
            <a:ext cx="3308350" cy="1946275"/>
          </a:xfrm>
          <a:prstGeom prst="roundRect">
            <a:avLst>
              <a:gd name="adj" fmla="val 16667"/>
            </a:avLst>
          </a:prstGeom>
          <a:solidFill>
            <a:srgbClr val="F2F4E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2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ts val="16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12.8 Нарушение порядка </a:t>
            </a:r>
          </a:p>
          <a:p>
            <a:pPr algn="ctr" eaLnBrk="1" hangingPunct="1">
              <a:lnSpc>
                <a:spcPts val="16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средств бюджета, </a:t>
            </a:r>
          </a:p>
          <a:p>
            <a:pPr algn="ctr" eaLnBrk="1" hangingPunct="1">
              <a:lnSpc>
                <a:spcPts val="16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внебюджетных фондов</a:t>
            </a:r>
          </a:p>
          <a:p>
            <a:pPr algn="ctr" eaLnBrk="1" hangingPunct="1">
              <a:lnSpc>
                <a:spcPts val="16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12.9 Нарушение порядка </a:t>
            </a:r>
          </a:p>
          <a:p>
            <a:pPr algn="ctr" eaLnBrk="1" hangingPunct="1">
              <a:lnSpc>
                <a:spcPts val="16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осуществления государственных закупок </a:t>
            </a:r>
          </a:p>
          <a:p>
            <a:pPr algn="ctr" eaLnBrk="1" hangingPunct="1">
              <a:lnSpc>
                <a:spcPts val="16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 (работ, услуг)</a:t>
            </a:r>
          </a:p>
          <a:p>
            <a:pPr algn="ctr" eaLnBrk="1" hangingPunct="1">
              <a:lnSpc>
                <a:spcPts val="16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24.53. Нарушение порядка</a:t>
            </a:r>
          </a:p>
          <a:p>
            <a:pPr algn="ctr" eaLnBrk="1" hangingPunct="1">
              <a:lnSpc>
                <a:spcPts val="16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 предоставления и использования</a:t>
            </a:r>
          </a:p>
          <a:p>
            <a:pPr algn="ctr" eaLnBrk="1" hangingPunct="1">
              <a:lnSpc>
                <a:spcPts val="1600"/>
              </a:lnSpc>
              <a:spcBef>
                <a:spcPct val="0"/>
              </a:spcBef>
              <a:buFontTx/>
              <a:buNone/>
            </a:pPr>
            <a:r>
              <a:rPr lang="ru-RU" altLang="ru-RU" sz="1500">
                <a:latin typeface="Times New Roman" panose="02020603050405020304" pitchFamily="18" charset="0"/>
                <a:cs typeface="Times New Roman" panose="02020603050405020304" pitchFamily="18" charset="0"/>
              </a:rPr>
              <a:t> безвозмездной (спонсорской) помощи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C:\Users\Admin\Desktop\Буклет новый (1).png">
            <a:extLst>
              <a:ext uri="{FF2B5EF4-FFF2-40B4-BE49-F238E27FC236}">
                <a16:creationId xmlns:a16="http://schemas.microsoft.com/office/drawing/2014/main" id="{9AB865ED-BE99-44E6-93BC-7752FB8CE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Заголовок 1">
            <a:extLst>
              <a:ext uri="{FF2B5EF4-FFF2-40B4-BE49-F238E27FC236}">
                <a16:creationId xmlns:a16="http://schemas.microsoft.com/office/drawing/2014/main" id="{DFA4263F-2E6A-4F92-9749-A72E95B01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38" y="144463"/>
            <a:ext cx="4403725" cy="954087"/>
          </a:xfrm>
        </p:spPr>
        <p:txBody>
          <a:bodyPr/>
          <a:lstStyle/>
          <a:p>
            <a:pPr eaLnBrk="1" hangingPunct="1"/>
            <a:r>
              <a:rPr lang="ru-RU" altLang="ru-RU" b="1"/>
              <a:t>Закон о борьбе с коррупцией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1A6C4D5-06C7-4C80-8E03-82B4E28741D9}"/>
              </a:ext>
            </a:extLst>
          </p:cNvPr>
          <p:cNvSpPr/>
          <p:nvPr/>
        </p:nvSpPr>
        <p:spPr>
          <a:xfrm>
            <a:off x="358775" y="1484313"/>
            <a:ext cx="8424863" cy="47085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altLang="ru-RU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КОРРУПЦИЯ</a:t>
            </a: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−  </a:t>
            </a:r>
          </a:p>
          <a:p>
            <a:pPr algn="just" eaLnBrk="1" hangingPunct="1">
              <a:defRPr/>
            </a:pPr>
            <a:r>
              <a:rPr lang="ru-RU" alt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умышленное использование государственным должностным или приравненным к нему лицом либо иностранным должностным лицом своего служебного положения и связанных с ним возможностей в целях противоправного получения имущества или другой выгоды в виде работы, услуги, покровительства, обещания преимущества для себя или для третьих лиц, а равно подкуп государственного должностного или приравненного к нему лица либо иностранного должностного лица путем предоставления им имущества или другой выгоды в виде работы, услуги, покровительства, обещания преимущества для них или для третьих лиц с тем, чтобы это государственное должностное или приравненное к нему лицо либо иностранное должностное лицо совершили действия или воздержались от их совершения при исполнении своих служебных (трудовых) обязанностей, а также совершение указанных действий от имени или в интересах юридического лица, в т.ч. иностранного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C:\Users\Admin\Desktop\Буклет новый (1).png">
            <a:extLst>
              <a:ext uri="{FF2B5EF4-FFF2-40B4-BE49-F238E27FC236}">
                <a16:creationId xmlns:a16="http://schemas.microsoft.com/office/drawing/2014/main" id="{C04630F5-E7C8-4B75-9909-8C18EA40B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-11113"/>
            <a:ext cx="9144000" cy="992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Заголовок 1">
            <a:extLst>
              <a:ext uri="{FF2B5EF4-FFF2-40B4-BE49-F238E27FC236}">
                <a16:creationId xmlns:a16="http://schemas.microsoft.com/office/drawing/2014/main" id="{82AD3308-0AAD-4CAF-9C89-12C0DFF04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4213" y="179388"/>
            <a:ext cx="4403725" cy="952500"/>
          </a:xfrm>
        </p:spPr>
        <p:txBody>
          <a:bodyPr/>
          <a:lstStyle/>
          <a:p>
            <a:pPr eaLnBrk="1" hangingPunct="1"/>
            <a:r>
              <a:rPr lang="ru-RU" altLang="ru-RU" b="1"/>
              <a:t>Закон о борьбе с коррупцией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E7DE61BE-3335-4019-9568-72A20DA84CE8}"/>
              </a:ext>
            </a:extLst>
          </p:cNvPr>
          <p:cNvGraphicFramePr/>
          <p:nvPr/>
        </p:nvGraphicFramePr>
        <p:xfrm>
          <a:off x="204342" y="1658938"/>
          <a:ext cx="8579296" cy="4749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197" name="TextBox 3">
            <a:extLst>
              <a:ext uri="{FF2B5EF4-FFF2-40B4-BE49-F238E27FC236}">
                <a16:creationId xmlns:a16="http://schemas.microsoft.com/office/drawing/2014/main" id="{372A796B-8640-48BA-981A-B63860AE7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8" y="1290638"/>
            <a:ext cx="8578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1737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ТЕРМИНЫ И ОПРЕДЕЛЕНИЯ ИЗ ЗАКОНА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9A04D5B-1EDA-4925-89A3-CCF25583EAD0}"/>
              </a:ext>
            </a:extLst>
          </p:cNvPr>
          <p:cNvSpPr/>
          <p:nvPr/>
        </p:nvSpPr>
        <p:spPr>
          <a:xfrm>
            <a:off x="282575" y="2482850"/>
            <a:ext cx="8424863" cy="9540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лица, постоянно или временно либо по специальному полномочию занимающие должности, связанные с выполнением организационно-распорядительных или административно-хозяйственных обязанностей в государственных организациях и организациях, в уставных фондах которых 50 и более процентов долей (акций) находится в собственности государства и (или) его административно-территориальных единиц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99C86A3-F5B6-4E3F-9F69-A2EE28357EA3}"/>
              </a:ext>
            </a:extLst>
          </p:cNvPr>
          <p:cNvSpPr/>
          <p:nvPr/>
        </p:nvSpPr>
        <p:spPr>
          <a:xfrm>
            <a:off x="358775" y="4359275"/>
            <a:ext cx="8424863" cy="3238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лица, уполномоченные в установленном порядке на совершение юридически значимых действий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1C0D09C-CBD7-46FE-B7AE-C9019B0CEBC0}"/>
              </a:ext>
            </a:extLst>
          </p:cNvPr>
          <p:cNvSpPr/>
          <p:nvPr/>
        </p:nvSpPr>
        <p:spPr>
          <a:xfrm>
            <a:off x="358775" y="5491163"/>
            <a:ext cx="8424863" cy="1016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 руководителя либо заместителя руководителя организации, иного работника, осуществляющего организационно-распорядительные (руководящие, организующие, направляющие, координирующие и контролирующие) функции применительно к организации, ее структурным подразделениям, работникам и направлениям деятельности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C:\Users\Admin\Desktop\Буклет новый (1).png">
            <a:extLst>
              <a:ext uri="{FF2B5EF4-FFF2-40B4-BE49-F238E27FC236}">
                <a16:creationId xmlns:a16="http://schemas.microsoft.com/office/drawing/2014/main" id="{EA5E5C7F-1AEC-4B51-A2CA-8A3867221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Заголовок 1">
            <a:extLst>
              <a:ext uri="{FF2B5EF4-FFF2-40B4-BE49-F238E27FC236}">
                <a16:creationId xmlns:a16="http://schemas.microsoft.com/office/drawing/2014/main" id="{CC467ADC-4475-42AB-B427-64FBFE73B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38" y="144463"/>
            <a:ext cx="4403725" cy="954087"/>
          </a:xfrm>
        </p:spPr>
        <p:txBody>
          <a:bodyPr/>
          <a:lstStyle/>
          <a:p>
            <a:pPr eaLnBrk="1" hangingPunct="1"/>
            <a:r>
              <a:rPr lang="ru-RU" altLang="ru-RU" b="1"/>
              <a:t>Закон о борьбе с коррупцией</a:t>
            </a:r>
          </a:p>
        </p:txBody>
      </p:sp>
      <p:sp>
        <p:nvSpPr>
          <p:cNvPr id="9220" name="TextBox 8">
            <a:extLst>
              <a:ext uri="{FF2B5EF4-FFF2-40B4-BE49-F238E27FC236}">
                <a16:creationId xmlns:a16="http://schemas.microsoft.com/office/drawing/2014/main" id="{8C95FF5F-D19D-47A0-A40E-15EABA795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484313"/>
            <a:ext cx="79914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300">
                <a:latin typeface="Times New Roman" panose="02020603050405020304" pitchFamily="18" charset="0"/>
                <a:cs typeface="Times New Roman" panose="02020603050405020304" pitchFamily="18" charset="0"/>
              </a:rPr>
              <a:t>Нормы Закона затрагивают следующие категории работников комплекса БГУ</a:t>
            </a: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C403D817-C16B-4DC0-AA9C-F602B1C87F5F}"/>
              </a:ext>
            </a:extLst>
          </p:cNvPr>
          <p:cNvGraphicFramePr/>
          <p:nvPr/>
        </p:nvGraphicFramePr>
        <p:xfrm>
          <a:off x="539552" y="2438400"/>
          <a:ext cx="8280920" cy="40149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37532DB-3D3E-41DC-B552-58EDF471C708}"/>
              </a:ext>
            </a:extLst>
          </p:cNvPr>
          <p:cNvSpPr/>
          <p:nvPr/>
        </p:nvSpPr>
        <p:spPr>
          <a:xfrm>
            <a:off x="539750" y="3284538"/>
            <a:ext cx="8280400" cy="6159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и заместители руководителей всех структурных подразделений БГУ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ru-R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юридических лиц комплекса БГУ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CF3E71-8029-4AD5-899D-3598848E6DE6}"/>
              </a:ext>
            </a:extLst>
          </p:cNvPr>
          <p:cNvSpPr/>
          <p:nvPr/>
        </p:nvSpPr>
        <p:spPr>
          <a:xfrm>
            <a:off x="550863" y="5529263"/>
            <a:ext cx="8280400" cy="10318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Профессорско-преподавательский состав</a:t>
            </a:r>
          </a:p>
          <a:p>
            <a:pPr marL="285750" indent="-285750" algn="just" eaLnBrk="1" hangingPunct="1">
              <a:lnSpc>
                <a:spcPts val="18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Члены комиссий (по организации и проведению закупок, аренды и пр.) и другие лица, уполномоченные в установленном порядке на совершение юридически значимых действий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C:\Users\Admin\Desktop\Буклет новый (1).png">
            <a:extLst>
              <a:ext uri="{FF2B5EF4-FFF2-40B4-BE49-F238E27FC236}">
                <a16:creationId xmlns:a16="http://schemas.microsoft.com/office/drawing/2014/main" id="{EBB608A7-5016-4E26-ADCF-9116C40D5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Заголовок 1">
            <a:extLst>
              <a:ext uri="{FF2B5EF4-FFF2-40B4-BE49-F238E27FC236}">
                <a16:creationId xmlns:a16="http://schemas.microsoft.com/office/drawing/2014/main" id="{48601948-A10B-42D9-81A7-1C97FBCB5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38" y="144463"/>
            <a:ext cx="4403725" cy="954087"/>
          </a:xfrm>
        </p:spPr>
        <p:txBody>
          <a:bodyPr/>
          <a:lstStyle/>
          <a:p>
            <a:pPr eaLnBrk="1" hangingPunct="1"/>
            <a:r>
              <a:rPr lang="ru-RU" altLang="ru-RU" b="1"/>
              <a:t>Закон о борьбе с коррупцией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8DEF5385-A4E8-46CF-B27A-3EF66644E727}"/>
              </a:ext>
            </a:extLst>
          </p:cNvPr>
          <p:cNvGraphicFramePr/>
          <p:nvPr/>
        </p:nvGraphicFramePr>
        <p:xfrm>
          <a:off x="250851" y="1105395"/>
          <a:ext cx="8579296" cy="5484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663E985-E334-47EC-84DD-A50CD1938C11}"/>
              </a:ext>
            </a:extLst>
          </p:cNvPr>
          <p:cNvSpPr/>
          <p:nvPr/>
        </p:nvSpPr>
        <p:spPr>
          <a:xfrm>
            <a:off x="187325" y="1687513"/>
            <a:ext cx="8642350" cy="50466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14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заниматься предпринимательской деятельностью лично либо через иных лиц, оказывать содействие супругу (супруге), близким родственникам или свойственникам в осуществлении предпринимательской деятельности, используя служебное положение;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14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быть представителем третьих лиц по вопросам, связанным с деятельностью государственного органа, иной организации, служащим (работником) которого (которой) оно является, либо подчиненного (подчиненной) и (или) подконтрольного (подконтрольной) ему (ей) государственного органа, иной организации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14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совершать от имени государственных организаций без согласования с государственными органами (организациями), в подчинении (ведении) которых они находятся (в состав которых они входят), сделки с юридическими лицами, собственниками имущества которых или аффилированными лицами которых в соответствии с законодательными актами о хозяйственных обществах являются его супруг (супруга), близкие родственники или свойственники, а также с индивидуальными предпринимателями, являющимися его супругом (супругой), близкими родственниками или свойственниками, а равно поручать без указанного согласования совершение таких сделок иным должностным лицам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14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совершать от имени организаций, в уставных фондах которых 50 и более процентов долей (акций) находится в собственности государства и (или) его административно-территориальных единиц, в нарушение порядка, установленного законодательными актами о хозяйственных обществах, сделки с юридическими лицами, собственниками имущества которых или аффилированными лицами которых в соответствии с законодательными актами о хозяйственных обществах являются его супруг (супруга), близкие родственники или свойственники, а также с индивидуальными предпринимателями, являющимися его супругом (супругой), близкими родственниками или свойственниками, а равно поручать совершение таких сделок иным должностным лицам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14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принимать участие лично или через иных лиц в управлении коммерческой организацией, за исключением случаев, предусмотренных настоящим Законом и иными законодательными актами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C:\Users\Admin\Desktop\Буклет новый (1).png">
            <a:extLst>
              <a:ext uri="{FF2B5EF4-FFF2-40B4-BE49-F238E27FC236}">
                <a16:creationId xmlns:a16="http://schemas.microsoft.com/office/drawing/2014/main" id="{9F6C34D2-E487-4BAA-A5D3-F1ADDED63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Заголовок 1">
            <a:extLst>
              <a:ext uri="{FF2B5EF4-FFF2-40B4-BE49-F238E27FC236}">
                <a16:creationId xmlns:a16="http://schemas.microsoft.com/office/drawing/2014/main" id="{92313240-4969-4E21-85E3-CE734D9BC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38" y="144463"/>
            <a:ext cx="4403725" cy="954087"/>
          </a:xfrm>
        </p:spPr>
        <p:txBody>
          <a:bodyPr/>
          <a:lstStyle/>
          <a:p>
            <a:pPr eaLnBrk="1" hangingPunct="1"/>
            <a:r>
              <a:rPr lang="ru-RU" altLang="ru-RU" b="1"/>
              <a:t>Закон о борьбе с коррупцией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4BF8B27B-F00D-4636-A5F5-8A36212D44AF}"/>
              </a:ext>
            </a:extLst>
          </p:cNvPr>
          <p:cNvGraphicFramePr/>
          <p:nvPr/>
        </p:nvGraphicFramePr>
        <p:xfrm>
          <a:off x="251967" y="1098550"/>
          <a:ext cx="8579296" cy="5642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BE95A19-D5E6-4624-91F7-CA9D9E78F2BB}"/>
              </a:ext>
            </a:extLst>
          </p:cNvPr>
          <p:cNvSpPr/>
          <p:nvPr/>
        </p:nvSpPr>
        <p:spPr>
          <a:xfrm>
            <a:off x="149225" y="1684338"/>
            <a:ext cx="8886825" cy="5048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171450" indent="-17145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14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иметь счета в иностранных банках, за исключением случаев выполнения государственных функций в иностранных государствах и иных случаев, установленных законодательными актами;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1400" spc="-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имеющие отношение к служебной (трудовой) деятельности указания и поручения политической партии, иного общественного объединения, членом которой (которого) оно является (за исключением депутатов Палаты представителей и членов Совета Республики Национального собрания Республики Беларусь, депутатов местных Советов депутатов), использовать служебное положение в интересах политических партий, религиозных организаций, иных юридических лиц, а также физических лиц, если это расходится с интересами государственной службы;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14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принимать имущество (подарки), за исключением сувениров, вручаемых при проведении протокольных и иных официальных мероприятий, или получать другую выгоду для себя или для третьих лиц в виде работы, услуги в связи с исполнением служебных (трудовых) обязанностей;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14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поездки за счет физических и (или) юридических лиц, отношения с которыми входят в вопросы его служебной (трудовой) деятельности, за исключением следующих поездок: служебных командировок; по приглашению супруга (супруги), близких родственников или свойственников; осуществляемых в соответствии с международными договорами Республики Беларусь или по договоренности между государственными органами Республики Беларусь и органами иностранных государств за счет средств соответствующих государственных органов и (или) международных организаций; осуществляемых с согласия вышестоящего должностного лица либо коллегиального органа управления для участия в международных и зарубежных научных, спортивных, творческих и иных мероприятиях за счет средств общественных объединений (фондов), в том числе поездок, осуществляемых в рамках уставной деятельности таких общественных объединений (фондов) по приглашениям и за счет зарубежных партнеров;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  <a:defRPr/>
            </a:pPr>
            <a:r>
              <a:rPr lang="ru-RU" sz="14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во внеслужебных целях средства финансового, материально-технического и информационного обеспечения, другое имущество государственного органа, организации и информацию, распространение и (или) предоставление которой ограничено, полученные при исполнении им служебных (трудовых) обязанностей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C:\Users\Admin\Desktop\Буклет новый (1).png">
            <a:extLst>
              <a:ext uri="{FF2B5EF4-FFF2-40B4-BE49-F238E27FC236}">
                <a16:creationId xmlns:a16="http://schemas.microsoft.com/office/drawing/2014/main" id="{F43967E3-EA22-4252-B62A-3400CD2BA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Заголовок 1">
            <a:extLst>
              <a:ext uri="{FF2B5EF4-FFF2-40B4-BE49-F238E27FC236}">
                <a16:creationId xmlns:a16="http://schemas.microsoft.com/office/drawing/2014/main" id="{5AA4E655-0327-4A16-A472-F01892734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38" y="144463"/>
            <a:ext cx="4403725" cy="954087"/>
          </a:xfrm>
        </p:spPr>
        <p:txBody>
          <a:bodyPr/>
          <a:lstStyle/>
          <a:p>
            <a:pPr eaLnBrk="1" hangingPunct="1"/>
            <a:r>
              <a:rPr lang="ru-RU" altLang="ru-RU" b="1"/>
              <a:t>Закон о борьбе с коррупцией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1B1584A-22F6-4893-A4D1-0B181AB06F09}"/>
              </a:ext>
            </a:extLst>
          </p:cNvPr>
          <p:cNvSpPr/>
          <p:nvPr/>
        </p:nvSpPr>
        <p:spPr>
          <a:xfrm>
            <a:off x="250825" y="1341438"/>
            <a:ext cx="8424863" cy="535463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должностное лицо, лицо, претендующее на занятие должности государственного должностного лица, в целях недопущения действий, которые могут привести к использованию ими своего служебного положения и связанных с ним возможностей и основанного на нем авторитета в личных, групповых и иных внеслужебных интересах,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дают обязательство по соблюдению ограничений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установленных статьями 17-20 Закона, и ставятся в известность о правовых последствиях неисполнения такого обязательства.</a:t>
            </a:r>
          </a:p>
          <a:p>
            <a:pPr algn="just"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Обязательство государственного должностного лица, лица, претендующего на занятие должности государственного должностного лица,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оформляется в письменной форме кадровой службой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соответствующего государственного органа, иной организации. Неподписание такого обязательства влечет за собой отказ в регистрации в качестве кандидата на должность государственного должностного лица, в назначении на должность государственного должностного лица либо освобождение государственного должностного лица от занимаемой должности в порядке, установленном законодательными актами.</a:t>
            </a:r>
          </a:p>
          <a:p>
            <a:pPr algn="just" eaLnBrk="1" hangingPunct="1">
              <a:defRPr/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Физическому лицу, способствующему выявлению коррупции, в случаях и порядке, определенных Советом Министров Республики Беларусь, выплачиваются вознаграждение и другие выплаты, которые не указываются в декларации о доходах и имуществе.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C:\Users\Admin\Desktop\Буклет новый (1).png">
            <a:extLst>
              <a:ext uri="{FF2B5EF4-FFF2-40B4-BE49-F238E27FC236}">
                <a16:creationId xmlns:a16="http://schemas.microsoft.com/office/drawing/2014/main" id="{8F17E085-0E41-456F-94B4-A1489239C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Заголовок 1">
            <a:extLst>
              <a:ext uri="{FF2B5EF4-FFF2-40B4-BE49-F238E27FC236}">
                <a16:creationId xmlns:a16="http://schemas.microsoft.com/office/drawing/2014/main" id="{79B5B16A-7266-4050-8E2E-E6A19B154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38" y="144463"/>
            <a:ext cx="4403725" cy="954087"/>
          </a:xfrm>
        </p:spPr>
        <p:txBody>
          <a:bodyPr/>
          <a:lstStyle/>
          <a:p>
            <a:pPr eaLnBrk="1" hangingPunct="1"/>
            <a:r>
              <a:rPr lang="ru-RU" altLang="ru-RU" b="1"/>
              <a:t>Закон о борьбе с коррупцией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EBF51C42-1CAA-4F9A-B31C-3635BD86FFD8}"/>
              </a:ext>
            </a:extLst>
          </p:cNvPr>
          <p:cNvGraphicFramePr/>
          <p:nvPr/>
        </p:nvGraphicFramePr>
        <p:xfrm>
          <a:off x="251967" y="1098550"/>
          <a:ext cx="8579296" cy="48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A8F12CF-E3A2-4630-963D-34F93AF1B04F}"/>
              </a:ext>
            </a:extLst>
          </p:cNvPr>
          <p:cNvSpPr/>
          <p:nvPr/>
        </p:nvSpPr>
        <p:spPr>
          <a:xfrm>
            <a:off x="312738" y="3070225"/>
            <a:ext cx="8578850" cy="37861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171450" indent="-171450" algn="just" eaLnBrk="1" hangingPunct="1">
              <a:lnSpc>
                <a:spcPts val="18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принимать имущество (подарки), за исключением сувениров, вручаемых при проведении протокольных и иных официальных мероприятий, или получать другую выгоду для себя или для третьих лиц в виде работы, услуги в связи с исполнением государственным должностным или приравненным к нему лицом служебных (трудовых) обязанностей;</a:t>
            </a:r>
          </a:p>
          <a:p>
            <a:pPr marL="171450" indent="-171450" algn="just" eaLnBrk="1" hangingPunct="1">
              <a:lnSpc>
                <a:spcPts val="1800"/>
              </a:lnSpc>
              <a:buFont typeface="Arial" panose="020B0604020202020204" pitchFamily="34" charset="0"/>
              <a:buChar char="•"/>
              <a:defRPr/>
            </a:pPr>
            <a:r>
              <a:rPr lang="ru-RU" sz="16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осуществлять поездки за счет физических и (или) юридических лиц, отношения с которыми входят в вопросы служебной (трудовой) деятельности государственного должностного или приравненного к нему лица, за исключением следующих поездок: служебных командировок; по приглашению супруга (супруги), близких родственников или свойственников; осуществляемых в соответствии с международными договорами Республики Беларусь или по договоренности между государственными органами Республики Беларусь и органами иностранных государств за счет средств соответствующих государственных органов и (или) международных организаций; осуществляемых с согласия вышестоящего должностного лица либо коллегиального органа управления для участия в международных и зарубежных научных, спортивных, творческих и иных мероприятиях за счет средств общественных объединений (фондов), в том числе поездок, осуществляемых в рамках уставной деятельности таких общественных объединений (фондов) по приглашениям и за счет зарубежных партнеров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C:\Users\Admin\Desktop\Буклет новый (1).png">
            <a:extLst>
              <a:ext uri="{FF2B5EF4-FFF2-40B4-BE49-F238E27FC236}">
                <a16:creationId xmlns:a16="http://schemas.microsoft.com/office/drawing/2014/main" id="{3BB87743-F180-47F8-A16B-3B0405ACD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Заголовок 1">
            <a:extLst>
              <a:ext uri="{FF2B5EF4-FFF2-40B4-BE49-F238E27FC236}">
                <a16:creationId xmlns:a16="http://schemas.microsoft.com/office/drawing/2014/main" id="{DDBA34D5-D4CD-4C2B-A82F-E5D0DDCAA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538" y="144463"/>
            <a:ext cx="4403725" cy="954087"/>
          </a:xfrm>
        </p:spPr>
        <p:txBody>
          <a:bodyPr/>
          <a:lstStyle/>
          <a:p>
            <a:pPr eaLnBrk="1" hangingPunct="1"/>
            <a:r>
              <a:rPr lang="ru-RU" altLang="ru-RU" b="1"/>
              <a:t>Закон о борьбе с коррупцией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19D64C7-9600-4C45-B888-C4BC5FC7E2C2}"/>
              </a:ext>
            </a:extLst>
          </p:cNvPr>
          <p:cNvSpPr/>
          <p:nvPr/>
        </p:nvSpPr>
        <p:spPr>
          <a:xfrm>
            <a:off x="312738" y="1098550"/>
            <a:ext cx="8651875" cy="55705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Руководители, их заместители и главные бухгалтеры государственных организаций и организаций</a:t>
            </a:r>
            <a:r>
              <a:rPr lang="ru-RU" alt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в уставных фондах которых 50 и более процентов долей (акций) находится в собственности государства и (или) его административно-территориальных единиц, не вправе выполнять иную оплачиваемую работу, не связанную с исполнением служебных (трудовых) обязанностей по месту основной службы (работы) (</a:t>
            </a:r>
            <a:r>
              <a:rPr lang="ru-RU" altLang="ru-RU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кроме педагогической (в части реализации содержания образовательных программ), научной, культурной, творческой деятельности и медицинской практики</a:t>
            </a:r>
            <a:r>
              <a:rPr lang="ru-RU" altLang="ru-RU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), если иное не установлено Конституцией Республики Беларусь и иными законодательными актами</a:t>
            </a:r>
          </a:p>
          <a:p>
            <a:pPr algn="just" eaLnBrk="1" hangingPunct="1">
              <a:defRPr/>
            </a:pPr>
            <a:endParaRPr lang="ru-RU" altLang="ru-RU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r>
              <a:rPr lang="ru-RU" alt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Запрещается совместная работа в одной и той же государственной организации (обособленном подразделении) на должности </a:t>
            </a:r>
            <a:r>
              <a:rPr lang="ru-RU" altLang="ru-RU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руководителя (его заместителей), главного бухгалтера (его заместителей) и кассира супругов, близких родственников или свойственников, если их работа связана с непосредственной подчиненностью или подконтрольностью одного из них другому</a:t>
            </a:r>
            <a:endParaRPr lang="en-US" altLang="ru-RU" dirty="0">
              <a:solidFill>
                <a:srgbClr val="1737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endParaRPr lang="en-US" altLang="ru-RU" dirty="0">
              <a:solidFill>
                <a:srgbClr val="1737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r>
              <a:rPr lang="ru-RU" altLang="ru-RU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(его заместители), главный бухгалтер (его заместители) организации</a:t>
            </a:r>
            <a:r>
              <a:rPr lang="ru-RU" alt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не могут входить в состав органов, осуществляющих функции надзора и контроля в этой организации, за исключением случаев, предусмотренных законодательными актами.</a:t>
            </a:r>
          </a:p>
          <a:p>
            <a:pPr algn="just" eaLnBrk="1" hangingPunct="1">
              <a:defRPr/>
            </a:pPr>
            <a:endParaRPr lang="ru-RU" altLang="ru-RU" sz="1400" dirty="0">
              <a:solidFill>
                <a:srgbClr val="17375E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1864</Words>
  <Application>Microsoft Office PowerPoint</Application>
  <PresentationFormat>Экран (4:3)</PresentationFormat>
  <Paragraphs>101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Tahoma</vt:lpstr>
      <vt:lpstr>Тема Office</vt:lpstr>
      <vt:lpstr>Закон Республики Беларусь  от 15.07.2015 № 305-З  «О борьбе с коррупцией»   </vt:lpstr>
      <vt:lpstr>Закон о борьбе с коррупцией</vt:lpstr>
      <vt:lpstr>Закон о борьбе с коррупцией</vt:lpstr>
      <vt:lpstr>Закон о борьбе с коррупцией</vt:lpstr>
      <vt:lpstr>Закон о борьбе с коррупцией</vt:lpstr>
      <vt:lpstr>Закон о борьбе с коррупцией</vt:lpstr>
      <vt:lpstr>Закон о борьбе с коррупцией</vt:lpstr>
      <vt:lpstr>Закон о борьбе с коррупцией</vt:lpstr>
      <vt:lpstr>Закон о борьбе с коррупцией</vt:lpstr>
      <vt:lpstr>Закон о борьбе с коррупцией</vt:lpstr>
      <vt:lpstr>Закон о борьбе с коррупцией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Екатерина Рябич</cp:lastModifiedBy>
  <cp:revision>61</cp:revision>
  <cp:lastPrinted>2021-02-19T07:34:36Z</cp:lastPrinted>
  <dcterms:created xsi:type="dcterms:W3CDTF">2015-06-29T09:09:44Z</dcterms:created>
  <dcterms:modified xsi:type="dcterms:W3CDTF">2026-02-06T12:11:31Z</dcterms:modified>
</cp:coreProperties>
</file>