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9" r:id="rId2"/>
    <p:sldId id="260" r:id="rId3"/>
    <p:sldId id="267" r:id="rId4"/>
    <p:sldId id="257" r:id="rId5"/>
    <p:sldId id="258" r:id="rId6"/>
    <p:sldId id="262" r:id="rId7"/>
    <p:sldId id="263" r:id="rId8"/>
    <p:sldId id="264" r:id="rId9"/>
    <p:sldId id="265" r:id="rId10"/>
    <p:sldId id="280" r:id="rId11"/>
    <p:sldId id="284" r:id="rId12"/>
    <p:sldId id="266" r:id="rId13"/>
    <p:sldId id="286" r:id="rId14"/>
    <p:sldId id="282" r:id="rId15"/>
    <p:sldId id="292" r:id="rId16"/>
    <p:sldId id="271" r:id="rId17"/>
    <p:sldId id="268" r:id="rId18"/>
    <p:sldId id="283" r:id="rId19"/>
    <p:sldId id="270" r:id="rId20"/>
    <p:sldId id="287" r:id="rId21"/>
    <p:sldId id="288" r:id="rId22"/>
    <p:sldId id="289" r:id="rId23"/>
    <p:sldId id="29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7" autoAdjust="0"/>
    <p:restoredTop sz="94660"/>
  </p:normalViewPr>
  <p:slideViewPr>
    <p:cSldViewPr>
      <p:cViewPr varScale="1">
        <p:scale>
          <a:sx n="72" d="100"/>
          <a:sy n="72" d="100"/>
        </p:scale>
        <p:origin x="2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DCAEA-5940-4F77-BEE4-A8A484EE4B9E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06D6C-8EE2-4CD6-AC8B-91D387EF9E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664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06D6C-8EE2-4CD6-AC8B-91D387EF9EB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098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06D6C-8EE2-4CD6-AC8B-91D387EF9EB9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707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06D6C-8EE2-4CD6-AC8B-91D387EF9EB9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235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06D6C-8EE2-4CD6-AC8B-91D387EF9EB9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961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44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729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06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61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90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16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3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49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93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760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76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15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1500174"/>
            <a:ext cx="650085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ОТЧЕТ о ДЕЯТЕЛЬНОСТИ  НАУЧНОЙ ШКОЛЫ </a:t>
            </a:r>
          </a:p>
          <a:p>
            <a:endParaRPr lang="ru-RU" sz="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МГЭИ  им. А. Д. САХАРОВА  БГУ</a:t>
            </a:r>
          </a:p>
          <a:p>
            <a:pPr algn="ctr"/>
            <a:endParaRPr lang="ru-RU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rgbClr val="00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«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НАУЧНЫЕ ИССЛЕДОВАНИЯ В ОБЛАСТЯХ ЭКОЛОГИИ, РАДИОБИОЛОГИИ,  РАДИОЭКОЛОГИИ,  ГЕНЕТИКИ И БИОТЕХНОЛОГИИ»</a:t>
            </a:r>
          </a:p>
          <a:p>
            <a:pPr algn="ctr"/>
            <a:endParaRPr lang="ru-RU" sz="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  2024 гг.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96944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56165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 государственным программам (научное обеспечение) </a:t>
            </a:r>
          </a:p>
          <a:p>
            <a:pPr algn="ctr">
              <a:tabLst>
                <a:tab pos="5616575" algn="l"/>
              </a:tabLst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НИР 03/24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«Установление ограничений производства на пахотных землях товарной продукции растениеводства (зерно, картофель) и на луговых землях кормов (зернофураж, зеленая масса), отвечающих нормативным требованиям по содержанию 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137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 и 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Sr, в зависимости от типовой принадлежности (дерново-подзолистые, торфяные почвы), гранулометрического состава, уровня плодородия и плотности радиоактивного загрязнения почв». Работа выполнялась по мероприятию Государственной программы по преодолению последствий катастрофы на Чернобыльской АЭС на 2021-2025 гг.  Срок выполнения – 2024 г. Научный руководитель – доктор с.-хоз. наук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Н.Н.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Цыбулько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ctr">
              <a:spcAft>
                <a:spcPts val="0"/>
              </a:spcAft>
              <a:tabLst>
                <a:tab pos="56165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>
              <a:spcAft>
                <a:spcPts val="0"/>
              </a:spcAft>
              <a:tabLst>
                <a:tab pos="5616575" algn="l"/>
              </a:tabLs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66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828092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НИР 04/24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«Разработать схему зонирования территорий радиоактивного загрязнения, рекомендации по их правовому режиму и управлению на отдаленный период после катастрофы на Чернобыльской АЭС». Работа выполняется по мероприятию подпункта 65.40 Государственной программы по преодолению последствий катастрофы на Чернобыльской АЭС на 2021-2025 гг.  Срок выполнения – 2024 г. Научный руководитель –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с.-хоз. наук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Н.Н.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Цыбулько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НИР 05/24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«Подготовка перечня, типовых форм нормативно-технических документов и информационно-справочных материалов для исключения земель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опасных и перевода в земли сельскохозяйственного назначения, для изменения статуса и использования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опасных земель по различному целевому назначению. Разработка предложений по внесению изменений в Положение о порядке отнесения земель, находящихся на территориях, подвергшихся радиоактивному загрязнению в результате катастрофы на Чернобыльской АЭС,  отнесенным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опасным и исключения их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опасных земель, утвержденное постановлением Совета Министров Республики Беларусь от 23.10.2012 № 962».  Работа выполнялась в рамках Государственной программы по преодолению последствий катастрофы на Чернобыльской АЭС на 2021-2025 годы. Срок выполнения – 2024 г.  Научный руководитель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с.-хоз. наук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Н.Н.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Цыбулько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972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6071" y="188640"/>
            <a:ext cx="8680425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Научно-исследовательские работы, выполняемые  в рамках  основного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рабочего времени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500" u="sng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НИР 1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Совершенствование научно-методического обеспечения преподавания дисциплин медико-экологического, радиобиологического и эпидемиологического циклов с целью повышения эффективности подготовки специалистов на первой ступени высшего образования». Сроки выполнения  2021-2025 гг.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Работа выполнена на кафедре экологической медицины и радиобиологии.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Научный руководитель – доктор мед. наук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А.Н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2. НИР 2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«Разработать научные подходы к выбору индикационных параметров оценки содержания тяжелых металлов в почвах Республики Беларусь». Сроки выполнения  2021-2025 гг.  Работа выполнена на кафедре экологического мониторинга и менеджмента.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Научный руководитель – доктор с.-х. наук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С.Е. Головатый.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3. НИР 3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«Научно-методическое обеспечение, разработка и внедрение технологий электронного обучения и элементов цифровой инфраструктуры в процесс обучения современным технологиям обработки экологических и медико-биологических данных». Сроки выполнения  2021-2025 гг.  Работа выполнена на кафедре информационных технологий в экологии и медицине.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Научный руководитель – канд. биол. наук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В.В. Журавков.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480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8568952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900" b="1" u="sng" dirty="0">
                <a:latin typeface="Times New Roman" pitchFamily="18" charset="0"/>
                <a:cs typeface="Times New Roman" pitchFamily="18" charset="0"/>
              </a:rPr>
              <a:t>НИР 4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«Совершенствование системы научно-методического сопровождения современного образовательного процесса студентов, обучающихся на кафедре иммунологии». Сроки выполнения  2021-2025 гг.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Работа выполняется на кафедре иммунологии.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Научный руководитель – доктор мед. наук 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М.М.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endParaRPr lang="ru-RU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19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НИР 5</a:t>
            </a:r>
            <a:r>
              <a:rPr lang="ru-RU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«Совершенствование научно-методического сопровождения образовательного процесса студентов I и II ступени получения высшего образования УО МГЭИ им. А.Д. Сахарова БГУ по дисциплинам биогенетического цикла». </a:t>
            </a:r>
            <a:r>
              <a:rPr lang="ru-RU" sz="1900" dirty="0">
                <a:latin typeface="Times New Roman" panose="02020603050405020304" pitchFamily="18" charset="0"/>
                <a:cs typeface="Times New Roman" pitchFamily="18" charset="0"/>
              </a:rPr>
              <a:t>Сроки выполнения  2021-2025 гг.</a:t>
            </a:r>
          </a:p>
          <a:p>
            <a:pPr algn="just">
              <a:spcAft>
                <a:spcPts val="0"/>
              </a:spcAft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Работа выполняется на кафедре общей биологии и генетики.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Научный руководитель – канд. с.-хоз. наук 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А.Г.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Чернецкая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345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88640"/>
            <a:ext cx="813690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 инициативные  проекты  - 4</a:t>
            </a:r>
          </a:p>
          <a:p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 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НИР 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«Разработать научные подходы к выбору индикационных параметров оценки содержания тяжелых металлов в почвах Республики Беларусь». Срок  выполнения 2023-2024 гг.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с.-хоз. наук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С.Е. Головатый.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/>
              <a:t>    2.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НИР 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Изучение региональных особенностей распространения разных видов и интенсивности деградации почвенного покрова аграрных ландшафтов Беларуси. Срок  выполнения 2023-2024 гг.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с.-хоз. наук, профессор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Н.Н.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Цыбулько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исполнитель – аспирантка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Е.В. Алексейчик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3.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НИР 10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«Скорость роста популяций инвазивных и аборигенных видов речных раков в условиях Беларуси». Срок выполнения – 2023-2024 гг.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Научный руководитель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биол. наук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А.П. Голубев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исполнитель – аспирантка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Е.А.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Улащик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4.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НИР 13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«Научно-методическое обеспечение, разработка и внедрение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 электронного обучения и элементов цифровой инфраструктуры в процесс обучения современным технологиям обработки экологических и медико-биологических данных». Срок выполнения – 2023-2024 гг.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  руководитель – канд. биол. наук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В.В. Журавков.</a:t>
            </a:r>
          </a:p>
        </p:txBody>
      </p:sp>
    </p:spTree>
    <p:extLst>
      <p:ext uri="{BB962C8B-B14F-4D97-AF65-F5344CB8AC3E}">
        <p14:creationId xmlns:p14="http://schemas.microsoft.com/office/powerpoint/2010/main" val="669652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836712"/>
            <a:ext cx="777686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НАУЧНО-ИССЛЕДОВАТЕЛЬСКИЕ РАБОТЫ СТУДЕНТОВ,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выполненные под руководством  членов Научной школы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Факультет экологической медицины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Конкурс лучших научных работ студентов на соискание премии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имени А.А. Милютина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endParaRPr lang="ru-RU" sz="12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be-BY" b="1" dirty="0">
                <a:latin typeface="Times New Roman" pitchFamily="18" charset="0"/>
                <a:cs typeface="Times New Roman" pitchFamily="18" charset="0"/>
              </a:rPr>
              <a:t>Лучшая магистерская работа    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степени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Магистрантка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Е.М. Назаренко</a:t>
            </a:r>
          </a:p>
          <a:p>
            <a:pPr algn="just"/>
            <a:r>
              <a:rPr lang="be-BY" dirty="0">
                <a:latin typeface="Times New Roman" pitchFamily="18" charset="0"/>
                <a:cs typeface="Times New Roman" pitchFamily="18" charset="0"/>
              </a:rPr>
              <a:t>Научный руководитель – докт.  мед.  наук   </a:t>
            </a:r>
            <a:r>
              <a:rPr lang="be-BY" b="1" dirty="0">
                <a:latin typeface="Times New Roman" pitchFamily="18" charset="0"/>
                <a:cs typeface="Times New Roman" pitchFamily="18" charset="0"/>
              </a:rPr>
              <a:t>М.М. Зафранская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be-BY" b="1" dirty="0">
                <a:latin typeface="Times New Roman" pitchFamily="18" charset="0"/>
                <a:cs typeface="Times New Roman" pitchFamily="18" charset="0"/>
              </a:rPr>
              <a:t>Лучшая дипломная  работа    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степени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Студентка   4-го  курса А.А. Страх</a:t>
            </a:r>
          </a:p>
          <a:p>
            <a:pPr algn="just"/>
            <a:r>
              <a:rPr lang="be-BY" dirty="0">
                <a:latin typeface="Times New Roman" pitchFamily="18" charset="0"/>
                <a:cs typeface="Times New Roman" pitchFamily="18" charset="0"/>
              </a:rPr>
              <a:t>Научный руководитель – докт.  мед.  наук   </a:t>
            </a:r>
            <a:r>
              <a:rPr lang="be-BY" b="1" dirty="0">
                <a:latin typeface="Times New Roman" pitchFamily="18" charset="0"/>
                <a:cs typeface="Times New Roman" pitchFamily="18" charset="0"/>
              </a:rPr>
              <a:t>М.М. Зафранская</a:t>
            </a:r>
          </a:p>
          <a:p>
            <a:pPr algn="just"/>
            <a:endParaRPr lang="be-BY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Студентка  4-го  курса Д.А. Яцкевич</a:t>
            </a:r>
          </a:p>
          <a:p>
            <a:pPr algn="just"/>
            <a:r>
              <a:rPr lang="be-BY" dirty="0">
                <a:latin typeface="Times New Roman" pitchFamily="18" charset="0"/>
                <a:cs typeface="Times New Roman" pitchFamily="18" charset="0"/>
              </a:rPr>
              <a:t>Научный руководитель – канд. биол. наук  </a:t>
            </a:r>
            <a:r>
              <a:rPr lang="be-BY" b="1" dirty="0">
                <a:latin typeface="Times New Roman" pitchFamily="18" charset="0"/>
                <a:cs typeface="Times New Roman" pitchFamily="18" charset="0"/>
              </a:rPr>
              <a:t>Е. Ю. Жук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492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8640"/>
            <a:ext cx="777686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Наличие молодежных научных объединений (кружок, СНИЛ и т.д.), курируемых учеными, принадлежащими научному сообществу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В настоящее время в МГЭИ им. А.Д. Сахарова БГУ функционирует 10 студенческих научно-исследовательских лабораторий, в том числе на факультете экологической медицины – 4, на факультете мониторинга окружающей среды – 6: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Молекулярно-генетическая СНИЛ;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«Радиобиология»;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«Биохимии белков крови»;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«Иммунология»;   </a:t>
            </a: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по изучению и использованию физических методов в медицине, биологии и экологии;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«Радиационных исследований»;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«Экологического менеджмента»;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«Геоинформационные технологии»;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«Возобновляемая энергетика и компьютерное моделирование для решения экологических задач»;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«Гуманитарных проблем экологии окружающей среды и человека».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общей и эксперименгтальной экологии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603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88640"/>
            <a:ext cx="806489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ПУБЛИКАЦИИ  ЧЛЕНОВ НАУЧНОГО СООБЩЕСТВА за 2023-2024 гг.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Монографии, изданные в Республике Беларусь 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Батян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др. Радиационные эффекты на различных уровнях организации биологических систем.    Минск: ИВЦ Минфина.  2024. - 200 с.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Учебные пособия, изданные в Республике Беларусь - 8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a-ET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Батян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aa-E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aa-ET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Бученков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И.Э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aa-E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Власова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Н.Г., </a:t>
            </a:r>
            <a:r>
              <a:rPr lang="aa-E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Герасимович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Н.А.,</a:t>
            </a:r>
            <a:r>
              <a:rPr lang="aa-E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Кравченко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В.А.,</a:t>
            </a:r>
            <a:r>
              <a:rPr lang="aa-E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Мельнов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С.Б.</a:t>
            </a:r>
            <a:r>
              <a:rPr lang="aa-E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Пухтеева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И.В. </a:t>
            </a:r>
            <a:r>
              <a:rPr lang="aa-E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Молекулярная и клеточная радиобиология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М</a:t>
            </a:r>
            <a:r>
              <a:rPr lang="aa-E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инск: Адукацыя i выхаванне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aa-E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2024.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aa-E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239 с.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Головатый С.Е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Пашинский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В.А.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окружающей среды и энергосбережение: учебник.   Минск:  РИПО. 2024. – 304 с.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Голубев А.П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Ясовеев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М.Г., Калашникова А.И. Прикладная экология. Минск:  ИВЦ  Минфина. 2023. Ч. 1. – 232 с.; Ч. 2. – 224 с.; Ч. 3. – 240 с.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x-non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уравков В.В</a:t>
            </a:r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Математические методы в радиационной защите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Минск: ИВЦ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Минфина,2024. – 104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93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352928" cy="2901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tabLst>
                <a:tab pos="180340" algn="l"/>
              </a:tabLst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Нижегородова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Д.Б.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В. Величко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А.В.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 В.  Лобай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М.В.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Зафранская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М.М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Стволовая клетка : лабораторный практикум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Минск: ИВЦ Минфина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2024. – 60 с.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/>
              <a:t> </a:t>
            </a:r>
          </a:p>
          <a:p>
            <a:r>
              <a:rPr lang="aa-ET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У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чебные пособия, изданные в зарубежных странах – 1 </a:t>
            </a:r>
          </a:p>
          <a:p>
            <a:pPr algn="just">
              <a:lnSpc>
                <a:spcPct val="107000"/>
              </a:lnSpc>
              <a:tabLst>
                <a:tab pos="180340" algn="l"/>
              </a:tabLst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07000"/>
              </a:lnSpc>
              <a:tabLst>
                <a:tab pos="180340" algn="l"/>
              </a:tabLst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  </a:t>
            </a:r>
            <a:r>
              <a:rPr lang="x-none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Кучкарова Л.С. </a:t>
            </a:r>
            <a:r>
              <a:rPr lang="x-none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Батян А.Н.,</a:t>
            </a:r>
            <a:r>
              <a:rPr lang="x-none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Кравченко В.А., Лемешевский В.О., Пухтеева И.В., Сыса А.Г., Кахаров Б.А., Яхьяева М.Х.. Нормальная физиология. Т.: Ma’rifat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2024. – 144 с.</a:t>
            </a:r>
            <a:endParaRPr lang="ru-RU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772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568952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ПОДГОТОВКА НАУЧНЫХ КАДРОВ ВЫСШЕЙ КВАЛИФИКАЦИИ </a:t>
            </a:r>
          </a:p>
          <a:p>
            <a:pPr algn="ctr"/>
            <a:endParaRPr lang="ru-RU" sz="1200" dirty="0"/>
          </a:p>
          <a:p>
            <a:pPr algn="ctr"/>
            <a:r>
              <a:rPr lang="ru-RU" dirty="0"/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/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2023-2024 гг. защит докторских диссертаций членами научного сообщества в МГЭИ им. А.Д. Сахарова БГУ не было.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     В МГЭИ им. А.Д. Сахарова БГУ общая численность аспирантов очного и заочного обучения и соискателей по состоянию на 01.11.2024 года составляла 58 человек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В  докторантуре состоит 2 человека.</a:t>
            </a:r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algn="just"/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     Члены научной школы осуществляют руководство  одним докторантом 16-тью аспирантами всех форм  обучения и соискателями. Из них: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Докторанты: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сельскохозяйственных наук  В.В.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Цыбулько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1 чел. (В.В. Журавков)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  Аспиранты и соискатели: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биологических наук  О.И. Родькин – 4 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биологических наук  А.П. Голубев – 2 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биологических наук  А.Н.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1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биологических наук  И.Г. Власова – 2 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сельскохозяйственных наук  В.В.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Цыбулько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2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медицинских  М.М.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1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Кандидат технических  наук  М.Г.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1 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Кандидат  сельскохозяйственных наук  И.Э.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Бученков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3</a:t>
            </a:r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 чел.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254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42493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 Основные направления научных исследований Научной школы в МГЭИ  им. А.Д. Сахарова БГУ были  заложены  А.А.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Милютиным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Они включали  актуальные вопросы радиационной биологии и медицины, радиационной генетики и цитогенетики, биологической дозиметрии и др. Все эти направления  будут сохранены и в деятельности созданной  научной  школы. 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Наряду с ними, в сообществе будут разрабатываться и новые направления научных исследований.  В их числе:</a:t>
            </a:r>
          </a:p>
          <a:p>
            <a:pPr algn="just"/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Проблемы динамики биологического разнообразия природных комплексов Беларуси, биотические взаимодействия аборигенных и инвазивных видов.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Оценка  современных угроз биологическому разнообразию природных экосистем, создаваемых  глобальными природными и антропогенными факторами.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Исследования функциональной роли почвенного покрова в  миграции биогенных элементов и поддержания естественного плодородия почв.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Разработка математических моделей динамики формирования дозовых нагрузок на  население в  зоне радиационного загрязнения ЧАЭС и районе Белорусской АЭС.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Дальнейшая  разработка мероприятий по обеспечению безопасной жизнедеятельности населения в регионах с повышенным уровнем антропогенного загрязнения  среды  обитания.</a:t>
            </a:r>
          </a:p>
        </p:txBody>
      </p:sp>
    </p:spTree>
    <p:extLst>
      <p:ext uri="{BB962C8B-B14F-4D97-AF65-F5344CB8AC3E}">
        <p14:creationId xmlns:p14="http://schemas.microsoft.com/office/powerpoint/2010/main" val="26408089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620688"/>
            <a:ext cx="784887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Среди членов Научного  сообщества  МГЭИ им. А.Д. Сахарова БГУ подготовку научных кадров осуществляют: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                       Докторанты: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сельскохозяйственных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В.В.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Цыбулько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 1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(докторант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В.В. Журавков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            Аспиранты и соискатели: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биологических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О.И. Родькин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4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биологических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А.П. Голубев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2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биологических наук  А.Н.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1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биологических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И.Г. Власова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2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сельскохозяйственных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В.В.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ыбулько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2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медицинских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М.М.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1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Кандидат технических 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М.Г.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1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Кандидат  сельскохозяйственных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И.Э.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Бученков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3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6235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76672"/>
            <a:ext cx="7992888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ВОСТРЕБОВАННОСТЬ</a:t>
            </a: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buAutoNum type="romanU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Членство в редколлегиях научных 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и научно-производственных журналов</a:t>
            </a:r>
          </a:p>
          <a:p>
            <a:pPr algn="ctr"/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Журнал Белорусского государственного университета. Экология».</a:t>
            </a:r>
          </a:p>
          <a:p>
            <a:pPr marL="180975" indent="-18097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О.И. Родькин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(гл. редактор),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М.Г.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зам. гл. редактора)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         А.Н.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А.П. Голубев, С.Е. Головатый, В.В.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Гричик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М.М.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itchFamily="18" charset="0"/>
                <a:ea typeface="Calibri"/>
                <a:cs typeface="Times New Roman" pitchFamily="18" charset="0"/>
              </a:rPr>
              <a:t>      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000" b="1" dirty="0">
                <a:latin typeface="Times New Roman" pitchFamily="18" charset="0"/>
                <a:ea typeface="Calibri"/>
                <a:cs typeface="Times New Roman" pitchFamily="18" charset="0"/>
              </a:rPr>
              <a:t>2.  </a:t>
            </a:r>
            <a:r>
              <a:rPr lang="ru-RU" sz="2000" b="1" dirty="0">
                <a:latin typeface="Times New Roman" pitchFamily="18" charset="0"/>
                <a:ea typeface="Calibri"/>
                <a:cs typeface="Times New Roman" pitchFamily="18" charset="0"/>
              </a:rPr>
              <a:t>«Природные ресурсы»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, межведомственный бюллетень НАН Беларуси.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М.Г.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С.Е. Головатый, В.П. Семенченко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       </a:t>
            </a:r>
            <a:r>
              <a:rPr lang="ru-RU" sz="2000" b="1" dirty="0">
                <a:latin typeface="Times New Roman" pitchFamily="18" charset="0"/>
                <a:ea typeface="Calibri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«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Медико-биологические проблемы жизнедеятельности»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 «РНПЦ Радиационной медицины». 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Н.Г. Власова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(научный редактор).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0533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8208912" cy="5233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II. 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Членство в советах по защите диссертаций</a:t>
            </a:r>
          </a:p>
          <a:p>
            <a:pPr algn="ctr"/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Совет ГНПО Д 01.32.01 при ГНПО «Научно-практический центр НАН Беларуси по биоресурсам».</a:t>
            </a:r>
            <a:r>
              <a:rPr lang="en-US" b="1" dirty="0"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В.П. Семенченко (председатель), А.П. Голубев,   В.В.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Гричик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00050" indent="-400050" algn="ctr">
              <a:lnSpc>
                <a:spcPct val="115000"/>
              </a:lnSpc>
              <a:spcAft>
                <a:spcPts val="0"/>
              </a:spcAft>
              <a:buAutoNum type="romanUcPeriod" startAt="3"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Оппонирование и экспертиза диссертаций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1.  Н.Г. Власова.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Эксперт оппонирующей  организации по  диссертации  В.М.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Матвеенкова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 соискание ученой степени  кандидата биологических наук.  2024.  Совет  К 01.36.01 при ГНУ «Институт физиологии НАН Беларуси».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А.П. Голубев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Первичная экспертиза диссертации Д. С. Сусло на  соискание ученой степени  кандидата биологических наук. 2024. Совет  Д 01.32.01 при ГНПО «Научно-практический центр НАН Беларуси по биоресурсам».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А.П. Голубев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Первичная экспертиза диссертации И.И.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Лапуко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 соискание ученой степени кандидата биологических наук. 2024. Совет Д 01.32.01 при ГНПО «Научно-практический центр НАН Беларуси по биоресурсам».</a:t>
            </a:r>
            <a:r>
              <a:rPr lang="en-US" dirty="0">
                <a:latin typeface="Times New Roman" pitchFamily="18" charset="0"/>
                <a:ea typeface="Calibri"/>
                <a:cs typeface="Times New Roman" pitchFamily="18" charset="0"/>
              </a:rPr>
              <a:t>     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824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352928" cy="4274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ЧЛЕНСТВО В НАУЧНЫХ СОВЕТАХ И КОМИССИЯХ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6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Экспертный совет Министерства образования РБ по экспертизе научно-исследовательских работ докторантов, аспирантов, соискателей и студентов конкурса грантов по научному направлению «Экология, природные ресурсы, ресурсосбережение, природопользование и защита от чрезвычайных ситуаций».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Н.Н.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Цыбулько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(председатель с 27.09.2024),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С.Е. Головатый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(председатель до 27.09.2024), 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А.П. Голубев,  В.В. 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Гричик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Ю.В.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Жильцова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Конкурсная комиссия для проведения XXX Республиканского конкурса научных работ студентов по научной секции «Экология, экосистемы, экологическая безопасность, информационные системы и технологии в экологии» (2023 г.).  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Ю.Г. Лях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(председатель),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О.А.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Бодиловская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(секретарь),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А.Н.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Батян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М.Г.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Герменчук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С.Е. Головатый,  А.П. Голубев,  Е.Ю. Жук,  В.В. Журавков. </a:t>
            </a:r>
            <a:endParaRPr lang="ru-RU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9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120" y="692696"/>
            <a:ext cx="82713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  Тематика исследований научной школы  соответствуют следующим приоритетным направлениям научной и научно-технической и инновационной деятельности Республики Беларуси на 2021 – 2025 г.</a:t>
            </a:r>
          </a:p>
          <a:p>
            <a:pPr algn="just"/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Биологические, медицинские, фармацевтические и химические технологии и производства в следующих  пунктах: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- биотехнологии (геномные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постгеномные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клеточные, микробные, медицинские, промышленные).</a:t>
            </a:r>
          </a:p>
          <a:p>
            <a:pPr algn="just"/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Энергетика, строительство, экология и рациональное природопользование: атомная энергетика, ядерная и радиационная безопасность  в  следующих пунктах: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- рациональное использование, воспроизводство и управление ресурсами растительного и животного мира, лесными и водными ресурсами;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-  атомная энергетика, ядерная и радиационная безопасность.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- безопасная жизнедеятельность в условиях  антропогенного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загрязнения природной среды.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4383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3671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0"/>
            <a:ext cx="8136904" cy="5657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СПИСОК УЧАСТНИКОВ НАУЧНОЙ ШКОЛЫ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 2023 – 2024  гг.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Доктора наук - 10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Голубев А.П.,  доктор биологических наук  (председатель)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Родькин  О. И.,   доктор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Цыбулько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П.П., доктор сельскохозяйственных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Головатый С.Е., доктор сельскохозяйственных наук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Лях Ю.Г.,  доктор ветеринарных наук   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А.Н., доктор  биологических наук  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Власова Н.Г., доктор биологических  наук, РНПЦ радиационной медицины  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Семенченко В.П., член-корреспондент НАН Беларуси, доктор биологических наук,  НПЦ НАН Беларуси по биоресурсам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Гричик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 В.В.,  доктор биологических наук,  биологический факультет БГУ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М.М.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 доктор мед. наук</a:t>
            </a:r>
          </a:p>
        </p:txBody>
      </p:sp>
    </p:spTree>
    <p:extLst>
      <p:ext uri="{BB962C8B-B14F-4D97-AF65-F5344CB8AC3E}">
        <p14:creationId xmlns:p14="http://schemas.microsoft.com/office/powerpoint/2010/main" val="2809726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4345"/>
            <a:ext cx="799288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Кандидаты наук - 10</a:t>
            </a:r>
          </a:p>
          <a:p>
            <a:r>
              <a:rPr lang="ru-RU" dirty="0"/>
              <a:t> 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М.Г.,  кандидат технических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Бодиловская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О.А., 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Жильцова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Ю.В., 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Жук Е.Ю.,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Журавков В.В., 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Коктыш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И.В.,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Копиця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В.Н.,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Мукина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К.М., кандидат географических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Шпадарук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Е.М., кандидат биологических наук    </a:t>
            </a:r>
          </a:p>
          <a:p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18846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5452" y="302359"/>
            <a:ext cx="817502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ПРОЕКТЫ НИР, ВЫПОЛНЯВШИЕСЯ ЧЛЕНАМИ НАУЧНОЙ ШКОЛЫ  в 2024 гг.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 государственным программам научных исследований  - 6</a:t>
            </a:r>
          </a:p>
          <a:p>
            <a:pPr algn="ctr"/>
            <a:endParaRPr lang="ru-RU" sz="800" b="1" dirty="0">
              <a:latin typeface="Times New Roman" pitchFamily="18" charset="0"/>
              <a:cs typeface="Times New Roman" pitchFamily="18" charset="0"/>
            </a:endParaRPr>
          </a:p>
          <a:p>
            <a:pPr indent="180975"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НИР 03/21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Исследование распространения и испускания излучения в структурах сложной топологии с целью создания новых элементов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нанофотоники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новых методов анализа нано-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биоструктур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».   ГПНИ 6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Фотоника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электроника для инноваций». Сроки  выполнения – 2021 – 2025 гг..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Научный руководитель – канд. биол. наук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И.В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Коктыш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6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>
                <a:effectLst/>
                <a:latin typeface="Times New Roman" pitchFamily="18" charset="0"/>
                <a:cs typeface="Times New Roman" pitchFamily="18" charset="0"/>
              </a:rPr>
              <a:t>  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НИР 09/21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Оценить дозовые нагрузки и эффекты ионизирующих излучений в сочетании со стрессом различной природы на биоту в зоне хронического радиационного воздействия</a:t>
            </a:r>
            <a:r>
              <a:rPr lang="ru-RU" dirty="0">
                <a:effectLst/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Сроки  выполнения – 2021 – 2025 гг..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ГПНИ 10 «Природные ресурсы и окружающая среда», подпрограмма 10.3. «Радиация и биологические системы».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Научный руководитель – канд. биол.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В.В. Журавков,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исполнитель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биол.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А.П. Голубев.</a:t>
            </a:r>
          </a:p>
          <a:p>
            <a:pPr algn="just"/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effectLst/>
                <a:latin typeface="Times New Roman" pitchFamily="18" charset="0"/>
                <a:cs typeface="Times New Roman" pitchFamily="18" charset="0"/>
              </a:rPr>
              <a:t>     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НИР 11/21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«Изучение влияния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микроэлементозов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клеточного старения на развитие диабетических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артропатий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условиях высокой антропогенной нагрузки»..  ГПНИ 10 «Природные ресурсы и окружающая среда», подпрограмма 10.3. «Радиация и биологические системы». Срок выполнения  2021 – 2025 гг.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Научный руководитель – канд. биол.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И.В.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Коктыш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168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806489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1463" algn="just"/>
            <a:r>
              <a:rPr lang="ru-RU" u="sng" dirty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u="sng" dirty="0"/>
              <a:t> </a:t>
            </a:r>
            <a:r>
              <a:rPr lang="ru-RU" sz="1700" b="1" u="sng" dirty="0">
                <a:latin typeface="Times New Roman" pitchFamily="18" charset="0"/>
                <a:cs typeface="Times New Roman" pitchFamily="18" charset="0"/>
              </a:rPr>
              <a:t>НИР 05/21</a:t>
            </a:r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«Оценка и прогноз радиоактивного загрязнения окружающей среды вокруг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радиационно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опасных объектов на основе экспериментальных и расчетных методов (моделирование)». ГПНИ 10 «Природные ресурсы и окружающая среда», подпрограмма 10.3. «Радиация и биологические системы». Сроки выполнения 2021– 2025 гг.  Научный руководитель – канд. тех. наук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М.Г.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1" dirty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lang="ru-RU" sz="17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indent="271463" algn="just"/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700" b="1" u="sng" dirty="0">
                <a:latin typeface="Times New Roman" pitchFamily="18" charset="0"/>
                <a:cs typeface="Times New Roman" pitchFamily="18" charset="0"/>
              </a:rPr>
              <a:t>. НИР 06/21</a:t>
            </a:r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«Разработка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-ориентированной информационно-аналитической системы общего доступа для комплексного изучения влияния антропогенных и природных факторов на различных региональных уровнях»  (2021 – 2025 гг.).</a:t>
            </a:r>
            <a:endParaRPr lang="ru-RU" sz="17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ГПНИ 10 «Природные ресурсы и окружающая среда», подпрограмма 10.3. «Радиация и биологические системы». Сроки выполнения  2021 – 2025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гг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Научный руководитель – канд. тех. наук 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М.Г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endParaRPr lang="ru-RU" sz="17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1" dirty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b="1" u="sng" dirty="0">
                <a:latin typeface="Times New Roman" pitchFamily="18" charset="0"/>
                <a:cs typeface="Times New Roman" pitchFamily="18" charset="0"/>
              </a:rPr>
              <a:t> 6. НИР 07/21.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«Оценка биохимического потенциала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микробиоты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почв Республики Беларусь с целью разработки диагностических критериев функционального состояния почвенных микробных сообществ в условиях техногенного загрязнения». </a:t>
            </a:r>
            <a:endParaRPr lang="ru-RU" sz="17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ГПНИ 10 «Природные ресурсы и окружающая среда», подпрограмма 10.3. «Радиация и биологические системы». Сроки выполнения  2021 – 2025 гг.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Научный руководитель – доктор с.-х. наук 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С.Е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Головатый</a:t>
            </a:r>
          </a:p>
          <a:p>
            <a:pPr algn="just"/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626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4345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Проекты Белорусского республиканского фонда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фундаментальных исследований – 2.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Из них международный проект – 1.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u="sng" dirty="0"/>
              <a:t> </a:t>
            </a:r>
            <a:endParaRPr lang="ru-RU" u="sng" dirty="0"/>
          </a:p>
          <a:p>
            <a:pPr algn="just"/>
            <a:r>
              <a:rPr lang="ru-RU" dirty="0"/>
              <a:t>       </a:t>
            </a:r>
            <a:r>
              <a:rPr lang="ru-RU" u="sng" dirty="0"/>
              <a:t>1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Б21-026.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Низкомолекулярные антиоксиданты водных растений (на примере подсемейства Рясковые) как индикационные показатели загрязнения водных объектов нефтепродуктами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».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Срок выполнения 2021-2023 гг.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Научный руководитель – канд. биол. наук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Ю.В.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Жильцова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u="sng" dirty="0">
                <a:latin typeface="Times New Roman" pitchFamily="18" charset="0"/>
                <a:cs typeface="Times New Roman" pitchFamily="18" charset="0"/>
              </a:rPr>
              <a:t>      2.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Б22УЗБ-014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«Разработка методологических основ системы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аэропалинологического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мониторинга городской среды в различных климатических зонах (на примере г. Ташкента и г. Минска)».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Срок выполнения – 2023– 2024 гг.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Научный руководитель – канд. с.-х. наук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И.Э.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Бученков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604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9928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Научно-исследовательские работы докторантов, аспирантов, соискателей и студентов по грантам Минобразования РБ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НИР 02/24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«Разработка модели формирования экологических компетенций студентов как средство решения целей устойчивого развития».   Срок выполнения – 2024 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 – канд. биол. наук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Е.Ю. Жук,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исполнители – студентка 4 курса  ФЭМ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А.В. Яцковская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студентка 3-го курса ФЭМ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Д.А. Яцкевич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8968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3333</Words>
  <Application>Microsoft Office PowerPoint</Application>
  <PresentationFormat>Экран (4:3)</PresentationFormat>
  <Paragraphs>263</Paragraphs>
  <Slides>23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 П. Голубев</dc:creator>
  <cp:lastModifiedBy>Мария Герменчук</cp:lastModifiedBy>
  <cp:revision>106</cp:revision>
  <dcterms:created xsi:type="dcterms:W3CDTF">2023-04-17T09:15:34Z</dcterms:created>
  <dcterms:modified xsi:type="dcterms:W3CDTF">2025-12-10T11:19:54Z</dcterms:modified>
</cp:coreProperties>
</file>