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72" r:id="rId4"/>
    <p:sldId id="259" r:id="rId5"/>
    <p:sldId id="260" r:id="rId6"/>
    <p:sldId id="261" r:id="rId7"/>
    <p:sldId id="265" r:id="rId8"/>
    <p:sldId id="266" r:id="rId9"/>
    <p:sldId id="273" r:id="rId10"/>
    <p:sldId id="274" r:id="rId11"/>
    <p:sldId id="27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72" d="100"/>
          <a:sy n="72" d="100"/>
        </p:scale>
        <p:origin x="-12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9E24F5-4463-4BC4-8116-E95BE5AA6EBE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076A4B-0A6D-4EF4-B91B-F6547D81EB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0811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ФОРМИРОВАНИЯ ЭКОЛОГИЧЕСКОЙ КУЛЬТУРЫ ДЕТЕЙ ДОШКОЛЬНОГО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1" y="2636912"/>
            <a:ext cx="6514883" cy="396044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ГУО «Ясли-сад №2 </a:t>
            </a:r>
            <a:r>
              <a:rPr lang="ru-RU" sz="1900" dirty="0" err="1" smtClean="0">
                <a:solidFill>
                  <a:schemeClr val="tx1"/>
                </a:solidFill>
              </a:rPr>
              <a:t>г.Новополоцка</a:t>
            </a:r>
            <a:r>
              <a:rPr lang="ru-RU" sz="1900" dirty="0" smtClean="0">
                <a:solidFill>
                  <a:schemeClr val="tx1"/>
                </a:solidFill>
              </a:rPr>
              <a:t>»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заместитель заведующего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по основной деятельности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Бобрик Татьяна Михайловна</a:t>
            </a:r>
            <a:endParaRPr lang="ru-RU" sz="19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рия\Desktop\i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7"/>
            <a:ext cx="4665782" cy="273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48072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 игры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1" y="648446"/>
            <a:ext cx="432048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356992"/>
            <a:ext cx="4209187" cy="31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48072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 игры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857647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650966" cy="792087"/>
          </a:xfrm>
        </p:spPr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6864" cy="4680520"/>
          </a:xfrm>
        </p:spPr>
        <p:txBody>
          <a:bodyPr>
            <a:normAutofit/>
          </a:bodyPr>
          <a:lstStyle/>
          <a:p>
            <a:r>
              <a:rPr lang="ru-RU" sz="2400" dirty="0"/>
              <a:t>«Без игры нет и не может быть полноценного умственного развития</a:t>
            </a:r>
            <a:r>
              <a:rPr lang="ru-RU" sz="2400" dirty="0" smtClean="0"/>
              <a:t>. </a:t>
            </a:r>
            <a:r>
              <a:rPr lang="ru-RU" sz="2400" dirty="0"/>
              <a:t>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</a:t>
            </a:r>
            <a:r>
              <a:rPr lang="ru-RU" sz="2400" dirty="0" smtClean="0"/>
              <a:t>».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/>
              <a:t>В.А. Сухомлинский.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79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08912" cy="1224136"/>
          </a:xfrm>
        </p:spPr>
        <p:txBody>
          <a:bodyPr/>
          <a:lstStyle/>
          <a:p>
            <a:pPr algn="ctr"/>
            <a:r>
              <a:rPr lang="ru-RU" sz="2400" dirty="0">
                <a:latin typeface="+mn-lt"/>
                <a:cs typeface="Times New Roman" panose="02020603050405020304" pitchFamily="18" charset="0"/>
              </a:rPr>
              <a:t>В ГУО «Ясли-сад №2 г. Новополоцка» педагоги используют различные виды экологических игр, разнообразных по форме и содержанию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46524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717032"/>
            <a:ext cx="7125112" cy="2808312"/>
          </a:xfrm>
        </p:spPr>
        <p:txBody>
          <a:bodyPr>
            <a:normAutofit/>
          </a:bodyPr>
          <a:lstStyle/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экологические игры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«Выбери нужное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Весной, летом,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осенью»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«Угадай, что в мешочке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растёт?»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79194"/>
            <a:ext cx="3852428" cy="2889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65693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26526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789040"/>
            <a:ext cx="5146733" cy="1944216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что в мешочке»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v"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растёт?»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840426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63" y="2924944"/>
            <a:ext cx="438046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76672"/>
            <a:ext cx="7125112" cy="864096"/>
          </a:xfrm>
        </p:spPr>
        <p:txBody>
          <a:bodyPr>
            <a:normAutofit/>
          </a:bodyPr>
          <a:lstStyle/>
          <a:p>
            <a:pPr marL="0" lvl="0" indent="0" algn="ctr" defTabSz="914400" fontAlgn="base">
              <a:lnSpc>
                <a:spcPct val="80000"/>
              </a:lnSpc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 интеллектуальные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600" y="333510"/>
            <a:ext cx="7125113" cy="1080120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tabLst>
                <a:tab pos="174625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92696"/>
            <a:ext cx="3960440" cy="3101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4046" y="774866"/>
            <a:ext cx="3600402" cy="3019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3" y="3954862"/>
            <a:ext cx="3771391" cy="282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48072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3600400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11" y="836712"/>
            <a:ext cx="3616221" cy="2712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77946"/>
            <a:ext cx="3131882" cy="3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48072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75153"/>
            <a:ext cx="3035686" cy="4047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96952"/>
            <a:ext cx="4602088" cy="34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134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   ЭКОЛОГИЧЕСКАЯ ИГРА  КАК СРЕДСТВО ФОРМИРОВАНИЯ ЭКОЛОГИЧЕСКОЙ КУЛЬТУРЫ ДЕТЕЙ ДОШКОЛЬНОГО ВОЗРАСТА</vt:lpstr>
      <vt:lpstr>Презентация PowerPoint</vt:lpstr>
      <vt:lpstr>В ГУО «Ясли-сад №2 г. Новополоцка» педагоги используют различные виды экологических игр, разнообразных по форме и содержанию.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TWT</cp:lastModifiedBy>
  <cp:revision>41</cp:revision>
  <dcterms:created xsi:type="dcterms:W3CDTF">2014-03-12T17:57:59Z</dcterms:created>
  <dcterms:modified xsi:type="dcterms:W3CDTF">2020-03-16T03:47:04Z</dcterms:modified>
</cp:coreProperties>
</file>