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diagrams/drawing7.xml" ContentType="application/vnd.ms-office.drawingml.diagramDrawing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diagrams/data7.xml" ContentType="application/vnd.openxmlformats-officedocument.drawingml.diagramData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diagrams/layout7.xml" ContentType="application/vnd.openxmlformats-officedocument.drawingml.diagram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iagrams/drawing1.xml" ContentType="application/vnd.ms-office.drawingml.diagramDrawing+xml"/>
  <Override PartName="/ppt/drawings/drawing1.xml" ContentType="application/vnd.openxmlformats-officedocument.drawingml.chartshapes+xml"/>
  <Override PartName="/ppt/slides/slide24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diagrams/layout4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  <p:sldMasterId id="2147483828" r:id="rId2"/>
    <p:sldMasterId id="2147483876" r:id="rId3"/>
    <p:sldMasterId id="2147483893" r:id="rId4"/>
    <p:sldMasterId id="2147483910" r:id="rId5"/>
  </p:sldMasterIdLst>
  <p:notesMasterIdLst>
    <p:notesMasterId r:id="rId40"/>
  </p:notesMasterIdLst>
  <p:sldIdLst>
    <p:sldId id="256" r:id="rId6"/>
    <p:sldId id="333" r:id="rId7"/>
    <p:sldId id="356" r:id="rId8"/>
    <p:sldId id="362" r:id="rId9"/>
    <p:sldId id="292" r:id="rId10"/>
    <p:sldId id="327" r:id="rId11"/>
    <p:sldId id="261" r:id="rId12"/>
    <p:sldId id="328" r:id="rId13"/>
    <p:sldId id="309" r:id="rId14"/>
    <p:sldId id="345" r:id="rId15"/>
    <p:sldId id="342" r:id="rId16"/>
    <p:sldId id="357" r:id="rId17"/>
    <p:sldId id="330" r:id="rId18"/>
    <p:sldId id="332" r:id="rId19"/>
    <p:sldId id="335" r:id="rId20"/>
    <p:sldId id="343" r:id="rId21"/>
    <p:sldId id="336" r:id="rId22"/>
    <p:sldId id="344" r:id="rId23"/>
    <p:sldId id="338" r:id="rId24"/>
    <p:sldId id="358" r:id="rId25"/>
    <p:sldId id="359" r:id="rId26"/>
    <p:sldId id="324" r:id="rId27"/>
    <p:sldId id="339" r:id="rId28"/>
    <p:sldId id="340" r:id="rId29"/>
    <p:sldId id="341" r:id="rId30"/>
    <p:sldId id="346" r:id="rId31"/>
    <p:sldId id="353" r:id="rId32"/>
    <p:sldId id="348" r:id="rId33"/>
    <p:sldId id="349" r:id="rId34"/>
    <p:sldId id="352" r:id="rId35"/>
    <p:sldId id="350" r:id="rId36"/>
    <p:sldId id="354" r:id="rId37"/>
    <p:sldId id="360" r:id="rId38"/>
    <p:sldId id="361" r:id="rId39"/>
  </p:sldIdLst>
  <p:sldSz cx="9144000" cy="6858000" type="screen4x3"/>
  <p:notesSz cx="6858000" cy="9144000"/>
  <p:defaultTextStyle>
    <a:defPPr>
      <a:defRPr lang="be-B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80332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89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_____Microsoft_Office_Excel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3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Лист1!$A$21</c:f>
              <c:strCache>
                <c:ptCount val="1"/>
                <c:pt idx="0">
                  <c:v>участки </c:v>
                </c:pt>
              </c:strCache>
            </c:strRef>
          </c:tx>
          <c:val>
            <c:numRef>
              <c:f>Лист1!$A$22:$A$30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95A-4D77-9B2A-3D6FCC8652A2}"/>
            </c:ext>
          </c:extLst>
        </c:ser>
        <c:ser>
          <c:idx val="1"/>
          <c:order val="1"/>
          <c:tx>
            <c:strRef>
              <c:f>Лист1!$B$21</c:f>
              <c:strCache>
                <c:ptCount val="1"/>
                <c:pt idx="0">
                  <c:v>количество ионов хлорида в мг/кг</c:v>
                </c:pt>
              </c:strCache>
            </c:strRef>
          </c:tx>
          <c:val>
            <c:numRef>
              <c:f>Лист1!$B$22:$B$30</c:f>
              <c:numCache>
                <c:formatCode>General</c:formatCode>
                <c:ptCount val="9"/>
                <c:pt idx="0">
                  <c:v>1242.5</c:v>
                </c:pt>
                <c:pt idx="1">
                  <c:v>576.875</c:v>
                </c:pt>
                <c:pt idx="2">
                  <c:v>443.375</c:v>
                </c:pt>
                <c:pt idx="3">
                  <c:v>1065</c:v>
                </c:pt>
                <c:pt idx="4">
                  <c:v>399.375</c:v>
                </c:pt>
                <c:pt idx="5">
                  <c:v>710</c:v>
                </c:pt>
                <c:pt idx="6">
                  <c:v>931.875</c:v>
                </c:pt>
                <c:pt idx="7">
                  <c:v>2041.25</c:v>
                </c:pt>
                <c:pt idx="8">
                  <c:v>1109.375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95A-4D77-9B2A-3D6FCC8652A2}"/>
            </c:ext>
          </c:extLst>
        </c:ser>
        <c:axId val="119236480"/>
        <c:axId val="119283712"/>
      </c:barChart>
      <c:catAx>
        <c:axId val="11923648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050"/>
                </a:pPr>
                <a:r>
                  <a:rPr lang="be-BY" sz="1050"/>
                  <a:t>Участки</a:t>
                </a:r>
              </a:p>
            </c:rich>
          </c:tx>
          <c:layout>
            <c:manualLayout>
              <c:xMode val="edge"/>
              <c:yMode val="edge"/>
              <c:x val="0.82002885060379915"/>
              <c:y val="0.88330894293093187"/>
            </c:manualLayout>
          </c:layout>
        </c:title>
        <c:majorTickMark val="none"/>
        <c:tickLblPos val="nextTo"/>
        <c:crossAx val="119283712"/>
        <c:crosses val="autoZero"/>
        <c:auto val="1"/>
        <c:lblAlgn val="ctr"/>
        <c:lblOffset val="100"/>
      </c:catAx>
      <c:valAx>
        <c:axId val="119283712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 sz="1050"/>
                </a:pPr>
                <a:r>
                  <a:rPr lang="be-BY" sz="1050"/>
                  <a:t>Количество иона</a:t>
                </a:r>
                <a:r>
                  <a:rPr lang="be-BY" sz="1050" baseline="0"/>
                  <a:t> </a:t>
                </a:r>
                <a:r>
                  <a:rPr lang="be-BY" sz="1050"/>
                  <a:t> хлорида в мг/кг</a:t>
                </a:r>
              </a:p>
            </c:rich>
          </c:tx>
          <c:layout>
            <c:manualLayout>
              <c:xMode val="edge"/>
              <c:yMode val="edge"/>
              <c:x val="1.7204301075268831E-2"/>
              <c:y val="5.1627620018783418E-2"/>
            </c:manualLayout>
          </c:layout>
        </c:title>
        <c:numFmt formatCode="General" sourceLinked="1"/>
        <c:tickLblPos val="nextTo"/>
        <c:crossAx val="119236480"/>
        <c:crosses val="autoZero"/>
        <c:crossBetween val="between"/>
      </c:valAx>
      <c:spPr>
        <a:solidFill>
          <a:schemeClr val="bg1">
            <a:lumMod val="95000"/>
          </a:schemeClr>
        </a:solidFill>
      </c:spPr>
    </c:plotArea>
    <c:plotVisOnly val="1"/>
    <c:dispBlanksAs val="gap"/>
  </c:chart>
  <c:externalData r:id="rId2"/>
  <c:userShapes r:id="rId3"/>
</c:chartSpac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jpeg"/><Relationship Id="rId4" Type="http://schemas.openxmlformats.org/officeDocument/2006/relationships/image" Target="../media/image7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image" Target="../media/image11.jpeg"/><Relationship Id="rId4" Type="http://schemas.openxmlformats.org/officeDocument/2006/relationships/image" Target="../media/image14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jpe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image" Target="../media/image48.pn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jpeg"/><Relationship Id="rId4" Type="http://schemas.openxmlformats.org/officeDocument/2006/relationships/image" Target="../media/image7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image" Target="../media/image11.jpeg"/><Relationship Id="rId4" Type="http://schemas.openxmlformats.org/officeDocument/2006/relationships/image" Target="../media/image13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jpe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image" Target="../media/image42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image" Target="../media/image48.pn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2171F0-327E-431D-B841-5799D5A905A5}" type="doc">
      <dgm:prSet loTypeId="urn:microsoft.com/office/officeart/2005/8/layout/chevron2" loCatId="list" qsTypeId="urn:microsoft.com/office/officeart/2005/8/quickstyle/3d1" qsCatId="3D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83DD4F57-4E8B-4D78-B81D-A7F14536FAEC}">
      <dgm:prSet phldrT="[Текст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 smtClean="0"/>
            <a:t>1</a:t>
          </a:r>
          <a:endParaRPr lang="ru-RU" dirty="0"/>
        </a:p>
      </dgm:t>
    </dgm:pt>
    <dgm:pt modelId="{20A28E54-BA32-45EC-8B1D-A0EBF02AC556}" type="parTrans" cxnId="{4E7E27E0-82FE-4684-BF0F-3F740AE2D501}">
      <dgm:prSet/>
      <dgm:spPr/>
      <dgm:t>
        <a:bodyPr/>
        <a:lstStyle/>
        <a:p>
          <a:endParaRPr lang="ru-RU"/>
        </a:p>
      </dgm:t>
    </dgm:pt>
    <dgm:pt modelId="{DF7AE4C6-2286-423E-AB7D-2C97607E6104}" type="sibTrans" cxnId="{4E7E27E0-82FE-4684-BF0F-3F740AE2D501}">
      <dgm:prSet/>
      <dgm:spPr/>
      <dgm:t>
        <a:bodyPr/>
        <a:lstStyle/>
        <a:p>
          <a:endParaRPr lang="ru-RU"/>
        </a:p>
      </dgm:t>
    </dgm:pt>
    <dgm:pt modelId="{F82A041E-1A1B-4CE5-928A-FAB57499B7B1}">
      <dgm:prSet phldrT="[Текст]" custT="1"/>
      <dgm:spPr/>
      <dgm:t>
        <a:bodyPr/>
        <a:lstStyle/>
        <a:p>
          <a:r>
            <a:rPr lang="ru-RU" sz="1800" b="0" dirty="0" smtClean="0">
              <a:latin typeface="Times New Roman" pitchFamily="18" charset="0"/>
              <a:cs typeface="Times New Roman" pitchFamily="18" charset="0"/>
            </a:rPr>
            <a:t>Экологические знания 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в школе даются отрывочно и не системно. Не прослеживаются </a:t>
          </a:r>
          <a:r>
            <a:rPr lang="ru-RU" sz="1800" dirty="0" err="1" smtClean="0">
              <a:latin typeface="Times New Roman" pitchFamily="18" charset="0"/>
              <a:cs typeface="Times New Roman" pitchFamily="18" charset="0"/>
            </a:rPr>
            <a:t>межпредметные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связи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F97C68FB-BD61-429E-B5F3-D1C6CA7DA1D8}" type="parTrans" cxnId="{7B13CB7F-95FD-4543-B53B-6B53B01F6FD9}">
      <dgm:prSet/>
      <dgm:spPr/>
      <dgm:t>
        <a:bodyPr/>
        <a:lstStyle/>
        <a:p>
          <a:endParaRPr lang="ru-RU"/>
        </a:p>
      </dgm:t>
    </dgm:pt>
    <dgm:pt modelId="{BF0DD7C3-3FAE-4F3B-A99D-37D4C377559C}" type="sibTrans" cxnId="{7B13CB7F-95FD-4543-B53B-6B53B01F6FD9}">
      <dgm:prSet/>
      <dgm:spPr/>
      <dgm:t>
        <a:bodyPr/>
        <a:lstStyle/>
        <a:p>
          <a:endParaRPr lang="ru-RU"/>
        </a:p>
      </dgm:t>
    </dgm:pt>
    <dgm:pt modelId="{AFCF0A6E-C8B4-4FF9-8955-6FBF0A36799E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600" dirty="0" smtClean="0">
              <a:latin typeface="+mn-lt"/>
            </a:rPr>
            <a:t>2</a:t>
          </a:r>
          <a:endParaRPr lang="ru-RU" sz="1600" dirty="0">
            <a:latin typeface="+mn-lt"/>
          </a:endParaRPr>
        </a:p>
      </dgm:t>
    </dgm:pt>
    <dgm:pt modelId="{2E22C2DB-9D49-413B-A96E-5DD504DB96C5}" type="parTrans" cxnId="{4A42B249-4C66-4FDD-927A-9BAED28CBFF3}">
      <dgm:prSet/>
      <dgm:spPr/>
      <dgm:t>
        <a:bodyPr/>
        <a:lstStyle/>
        <a:p>
          <a:endParaRPr lang="ru-RU"/>
        </a:p>
      </dgm:t>
    </dgm:pt>
    <dgm:pt modelId="{08E276B9-033E-408D-9B9C-131D9CB82023}" type="sibTrans" cxnId="{4A42B249-4C66-4FDD-927A-9BAED28CBFF3}">
      <dgm:prSet/>
      <dgm:spPr/>
      <dgm:t>
        <a:bodyPr/>
        <a:lstStyle/>
        <a:p>
          <a:endParaRPr lang="ru-RU"/>
        </a:p>
      </dgm:t>
    </dgm:pt>
    <dgm:pt modelId="{81516813-D211-4C8C-A384-686C3CFB977A}">
      <dgm:prSet phldrT="[Текст]" custT="1"/>
      <dgm:spPr/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Наблюдается слабая эколого-краеведческая ориентация программ и учебников по естественным дисциплинам.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9ED3E02E-A10C-4A12-AB7C-4F4A141D0A6A}" type="parTrans" cxnId="{687263C2-B620-43B0-A029-EAA472684228}">
      <dgm:prSet/>
      <dgm:spPr/>
      <dgm:t>
        <a:bodyPr/>
        <a:lstStyle/>
        <a:p>
          <a:endParaRPr lang="ru-RU"/>
        </a:p>
      </dgm:t>
    </dgm:pt>
    <dgm:pt modelId="{CD34E839-D1C3-44CD-97CD-1AEAC046210F}" type="sibTrans" cxnId="{687263C2-B620-43B0-A029-EAA472684228}">
      <dgm:prSet/>
      <dgm:spPr/>
      <dgm:t>
        <a:bodyPr/>
        <a:lstStyle/>
        <a:p>
          <a:endParaRPr lang="ru-RU"/>
        </a:p>
      </dgm:t>
    </dgm:pt>
    <dgm:pt modelId="{2F2468CE-6B8E-44BB-82E8-403D6659CA91}">
      <dgm:prSet phldrT="[Текст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600" dirty="0" smtClean="0">
              <a:latin typeface="+mn-lt"/>
            </a:rPr>
            <a:t>3</a:t>
          </a:r>
          <a:endParaRPr lang="ru-RU" sz="1600" dirty="0">
            <a:latin typeface="+mn-lt"/>
          </a:endParaRPr>
        </a:p>
      </dgm:t>
    </dgm:pt>
    <dgm:pt modelId="{A5920F24-75B1-4581-9A6B-25069D803C93}" type="parTrans" cxnId="{AC8702D5-8E69-45AA-B976-1CD727EE6244}">
      <dgm:prSet/>
      <dgm:spPr/>
      <dgm:t>
        <a:bodyPr/>
        <a:lstStyle/>
        <a:p>
          <a:endParaRPr lang="ru-RU"/>
        </a:p>
      </dgm:t>
    </dgm:pt>
    <dgm:pt modelId="{B3F69114-4509-4DE2-92A8-DD91E2B779CD}" type="sibTrans" cxnId="{AC8702D5-8E69-45AA-B976-1CD727EE6244}">
      <dgm:prSet/>
      <dgm:spPr/>
      <dgm:t>
        <a:bodyPr/>
        <a:lstStyle/>
        <a:p>
          <a:endParaRPr lang="ru-RU"/>
        </a:p>
      </dgm:t>
    </dgm:pt>
    <dgm:pt modelId="{9CABF696-1D70-4B31-97D9-2D06FEEFFCF8}">
      <dgm:prSet phldrT="[Текст]" custT="1"/>
      <dgm:spPr/>
      <dgm:t>
        <a:bodyPr/>
        <a:lstStyle/>
        <a:p>
          <a:r>
            <a:rPr lang="ru-RU" sz="1700" b="0" dirty="0" smtClean="0">
              <a:latin typeface="Times New Roman" pitchFamily="18" charset="0"/>
              <a:cs typeface="Times New Roman" pitchFamily="18" charset="0"/>
            </a:rPr>
            <a:t>Большая часть учащихся </a:t>
          </a:r>
          <a:r>
            <a:rPr lang="ru-RU" sz="1700" dirty="0" smtClean="0">
              <a:latin typeface="Times New Roman" pitchFamily="18" charset="0"/>
              <a:cs typeface="Times New Roman" pitchFamily="18" charset="0"/>
            </a:rPr>
            <a:t>не знает основных источников ухудшения экологической обстановки в своем регионе, не могут охарактеризовать свое участие в сохранении и улучшении окружающей среды</a:t>
          </a:r>
          <a:endParaRPr lang="ru-RU" sz="1700" dirty="0">
            <a:latin typeface="Times New Roman" pitchFamily="18" charset="0"/>
            <a:cs typeface="Times New Roman" pitchFamily="18" charset="0"/>
          </a:endParaRPr>
        </a:p>
      </dgm:t>
    </dgm:pt>
    <dgm:pt modelId="{0D21291E-52E6-4B05-BDBF-045BC63CDCE3}" type="parTrans" cxnId="{846E0777-9294-4705-97CE-F96C76C05358}">
      <dgm:prSet/>
      <dgm:spPr/>
      <dgm:t>
        <a:bodyPr/>
        <a:lstStyle/>
        <a:p>
          <a:endParaRPr lang="ru-RU"/>
        </a:p>
      </dgm:t>
    </dgm:pt>
    <dgm:pt modelId="{6C986A6B-1688-46C1-A63F-D00AA428286A}" type="sibTrans" cxnId="{846E0777-9294-4705-97CE-F96C76C05358}">
      <dgm:prSet/>
      <dgm:spPr/>
      <dgm:t>
        <a:bodyPr/>
        <a:lstStyle/>
        <a:p>
          <a:endParaRPr lang="ru-RU"/>
        </a:p>
      </dgm:t>
    </dgm:pt>
    <dgm:pt modelId="{910C5B9B-06B5-4224-926D-8AA42BED6536}">
      <dgm:prSet phldrT="[Текст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ru-RU" sz="1600" dirty="0" smtClean="0">
              <a:latin typeface="+mn-lt"/>
            </a:rPr>
            <a:t>4</a:t>
          </a:r>
          <a:endParaRPr lang="ru-RU" sz="1600" dirty="0">
            <a:latin typeface="+mn-lt"/>
          </a:endParaRPr>
        </a:p>
      </dgm:t>
    </dgm:pt>
    <dgm:pt modelId="{2410E7FB-E9FB-4738-9B8A-4B60D57AC8A3}" type="parTrans" cxnId="{19213915-8BE9-4EA0-BAB9-5132777917A6}">
      <dgm:prSet/>
      <dgm:spPr/>
      <dgm:t>
        <a:bodyPr/>
        <a:lstStyle/>
        <a:p>
          <a:endParaRPr lang="ru-RU"/>
        </a:p>
      </dgm:t>
    </dgm:pt>
    <dgm:pt modelId="{9BB76393-CE0A-456F-BDDD-F7D777BE7BD5}" type="sibTrans" cxnId="{19213915-8BE9-4EA0-BAB9-5132777917A6}">
      <dgm:prSet/>
      <dgm:spPr/>
      <dgm:t>
        <a:bodyPr/>
        <a:lstStyle/>
        <a:p>
          <a:endParaRPr lang="ru-RU"/>
        </a:p>
      </dgm:t>
    </dgm:pt>
    <dgm:pt modelId="{EC4208A0-3258-46FD-8F0F-796DC28CFEB3}">
      <dgm:prSet phldrT="[Текст]" custT="1"/>
      <dgm:spPr/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В формировании экологической компетентности учащихся выпадает </a:t>
          </a:r>
          <a:r>
            <a:rPr lang="ru-RU" sz="1800" dirty="0" err="1" smtClean="0">
              <a:latin typeface="Times New Roman" pitchFamily="18" charset="0"/>
              <a:cs typeface="Times New Roman" pitchFamily="18" charset="0"/>
            </a:rPr>
            <a:t>практическо-деятельностный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компонент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BFB88C2B-0387-47D3-BF4E-6CB5F563F564}" type="parTrans" cxnId="{9B01AF18-21E8-4469-BA5B-A5B8B74CCEEA}">
      <dgm:prSet/>
      <dgm:spPr/>
      <dgm:t>
        <a:bodyPr/>
        <a:lstStyle/>
        <a:p>
          <a:endParaRPr lang="ru-RU"/>
        </a:p>
      </dgm:t>
    </dgm:pt>
    <dgm:pt modelId="{9AF14F0B-AF32-43A7-8460-2BECE00A60AC}" type="sibTrans" cxnId="{9B01AF18-21E8-4469-BA5B-A5B8B74CCEEA}">
      <dgm:prSet/>
      <dgm:spPr/>
      <dgm:t>
        <a:bodyPr/>
        <a:lstStyle/>
        <a:p>
          <a:endParaRPr lang="ru-RU"/>
        </a:p>
      </dgm:t>
    </dgm:pt>
    <dgm:pt modelId="{7C2D5110-F4AA-465B-8AEB-45D120514037}" type="pres">
      <dgm:prSet presAssocID="{702171F0-327E-431D-B841-5799D5A905A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731430D-96AF-423C-880C-91EBC8F7FD27}" type="pres">
      <dgm:prSet presAssocID="{83DD4F57-4E8B-4D78-B81D-A7F14536FAEC}" presName="composite" presStyleCnt="0"/>
      <dgm:spPr/>
    </dgm:pt>
    <dgm:pt modelId="{069FC800-27BB-42A5-B8F7-2445040D7EF9}" type="pres">
      <dgm:prSet presAssocID="{83DD4F57-4E8B-4D78-B81D-A7F14536FAEC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6416BA-A28F-4B3C-8E2F-14B6D2B4C51D}" type="pres">
      <dgm:prSet presAssocID="{83DD4F57-4E8B-4D78-B81D-A7F14536FAEC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9BAFD8-2FAC-4DD0-91EA-73B8A738F84A}" type="pres">
      <dgm:prSet presAssocID="{DF7AE4C6-2286-423E-AB7D-2C97607E6104}" presName="sp" presStyleCnt="0"/>
      <dgm:spPr/>
    </dgm:pt>
    <dgm:pt modelId="{010494D6-6913-4C2E-84CA-E34297A5ED60}" type="pres">
      <dgm:prSet presAssocID="{AFCF0A6E-C8B4-4FF9-8955-6FBF0A36799E}" presName="composite" presStyleCnt="0"/>
      <dgm:spPr/>
    </dgm:pt>
    <dgm:pt modelId="{77FCF48D-7F9A-403E-A23E-EF96FFF710CE}" type="pres">
      <dgm:prSet presAssocID="{AFCF0A6E-C8B4-4FF9-8955-6FBF0A36799E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74A95C-CCDA-40FA-A852-53F31F51CC73}" type="pres">
      <dgm:prSet presAssocID="{AFCF0A6E-C8B4-4FF9-8955-6FBF0A36799E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A87C18-BFEF-44E9-A0CB-CC8EA188A916}" type="pres">
      <dgm:prSet presAssocID="{08E276B9-033E-408D-9B9C-131D9CB82023}" presName="sp" presStyleCnt="0"/>
      <dgm:spPr/>
    </dgm:pt>
    <dgm:pt modelId="{41E43C8D-2E38-4640-9129-0685AEA37E92}" type="pres">
      <dgm:prSet presAssocID="{2F2468CE-6B8E-44BB-82E8-403D6659CA91}" presName="composite" presStyleCnt="0"/>
      <dgm:spPr/>
    </dgm:pt>
    <dgm:pt modelId="{980678FE-7136-41D9-BA26-D19731AFF1C9}" type="pres">
      <dgm:prSet presAssocID="{2F2468CE-6B8E-44BB-82E8-403D6659CA91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40F3FF-8DAF-4E70-837F-3ABA177A05C7}" type="pres">
      <dgm:prSet presAssocID="{2F2468CE-6B8E-44BB-82E8-403D6659CA91}" presName="descendantText" presStyleLbl="alignAcc1" presStyleIdx="2" presStyleCnt="4" custScaleX="99981" custScaleY="1329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ED36F0-D417-47F9-88CF-07FC89857C05}" type="pres">
      <dgm:prSet presAssocID="{B3F69114-4509-4DE2-92A8-DD91E2B779CD}" presName="sp" presStyleCnt="0"/>
      <dgm:spPr/>
    </dgm:pt>
    <dgm:pt modelId="{79CDB8A4-DC6A-4921-AA58-51E32FABB542}" type="pres">
      <dgm:prSet presAssocID="{910C5B9B-06B5-4224-926D-8AA42BED6536}" presName="composite" presStyleCnt="0"/>
      <dgm:spPr/>
    </dgm:pt>
    <dgm:pt modelId="{E5E2A0B6-251D-4562-9151-58548125E381}" type="pres">
      <dgm:prSet presAssocID="{910C5B9B-06B5-4224-926D-8AA42BED6536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9213FA-2149-4627-B908-CE7D080973AD}" type="pres">
      <dgm:prSet presAssocID="{910C5B9B-06B5-4224-926D-8AA42BED6536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A42B249-4C66-4FDD-927A-9BAED28CBFF3}" srcId="{702171F0-327E-431D-B841-5799D5A905A5}" destId="{AFCF0A6E-C8B4-4FF9-8955-6FBF0A36799E}" srcOrd="1" destOrd="0" parTransId="{2E22C2DB-9D49-413B-A96E-5DD504DB96C5}" sibTransId="{08E276B9-033E-408D-9B9C-131D9CB82023}"/>
    <dgm:cxn modelId="{AC8702D5-8E69-45AA-B976-1CD727EE6244}" srcId="{702171F0-327E-431D-B841-5799D5A905A5}" destId="{2F2468CE-6B8E-44BB-82E8-403D6659CA91}" srcOrd="2" destOrd="0" parTransId="{A5920F24-75B1-4581-9A6B-25069D803C93}" sibTransId="{B3F69114-4509-4DE2-92A8-DD91E2B779CD}"/>
    <dgm:cxn modelId="{F97FCD5C-0292-45BA-9CB0-886126193F17}" type="presOf" srcId="{81516813-D211-4C8C-A384-686C3CFB977A}" destId="{2A74A95C-CCDA-40FA-A852-53F31F51CC73}" srcOrd="0" destOrd="0" presId="urn:microsoft.com/office/officeart/2005/8/layout/chevron2"/>
    <dgm:cxn modelId="{9B01AF18-21E8-4469-BA5B-A5B8B74CCEEA}" srcId="{910C5B9B-06B5-4224-926D-8AA42BED6536}" destId="{EC4208A0-3258-46FD-8F0F-796DC28CFEB3}" srcOrd="0" destOrd="0" parTransId="{BFB88C2B-0387-47D3-BF4E-6CB5F563F564}" sibTransId="{9AF14F0B-AF32-43A7-8460-2BECE00A60AC}"/>
    <dgm:cxn modelId="{9A14DFCA-67E2-4934-8B7D-934FD2A627B5}" type="presOf" srcId="{2F2468CE-6B8E-44BB-82E8-403D6659CA91}" destId="{980678FE-7136-41D9-BA26-D19731AFF1C9}" srcOrd="0" destOrd="0" presId="urn:microsoft.com/office/officeart/2005/8/layout/chevron2"/>
    <dgm:cxn modelId="{846E0777-9294-4705-97CE-F96C76C05358}" srcId="{2F2468CE-6B8E-44BB-82E8-403D6659CA91}" destId="{9CABF696-1D70-4B31-97D9-2D06FEEFFCF8}" srcOrd="0" destOrd="0" parTransId="{0D21291E-52E6-4B05-BDBF-045BC63CDCE3}" sibTransId="{6C986A6B-1688-46C1-A63F-D00AA428286A}"/>
    <dgm:cxn modelId="{687263C2-B620-43B0-A029-EAA472684228}" srcId="{AFCF0A6E-C8B4-4FF9-8955-6FBF0A36799E}" destId="{81516813-D211-4C8C-A384-686C3CFB977A}" srcOrd="0" destOrd="0" parTransId="{9ED3E02E-A10C-4A12-AB7C-4F4A141D0A6A}" sibTransId="{CD34E839-D1C3-44CD-97CD-1AEAC046210F}"/>
    <dgm:cxn modelId="{2CFE130A-D5A7-41D3-AE7E-937712D2707B}" type="presOf" srcId="{83DD4F57-4E8B-4D78-B81D-A7F14536FAEC}" destId="{069FC800-27BB-42A5-B8F7-2445040D7EF9}" srcOrd="0" destOrd="0" presId="urn:microsoft.com/office/officeart/2005/8/layout/chevron2"/>
    <dgm:cxn modelId="{67813AE6-09B7-4AE1-98D0-2FDF12A24C28}" type="presOf" srcId="{702171F0-327E-431D-B841-5799D5A905A5}" destId="{7C2D5110-F4AA-465B-8AEB-45D120514037}" srcOrd="0" destOrd="0" presId="urn:microsoft.com/office/officeart/2005/8/layout/chevron2"/>
    <dgm:cxn modelId="{19213915-8BE9-4EA0-BAB9-5132777917A6}" srcId="{702171F0-327E-431D-B841-5799D5A905A5}" destId="{910C5B9B-06B5-4224-926D-8AA42BED6536}" srcOrd="3" destOrd="0" parTransId="{2410E7FB-E9FB-4738-9B8A-4B60D57AC8A3}" sibTransId="{9BB76393-CE0A-456F-BDDD-F7D777BE7BD5}"/>
    <dgm:cxn modelId="{4E7E27E0-82FE-4684-BF0F-3F740AE2D501}" srcId="{702171F0-327E-431D-B841-5799D5A905A5}" destId="{83DD4F57-4E8B-4D78-B81D-A7F14536FAEC}" srcOrd="0" destOrd="0" parTransId="{20A28E54-BA32-45EC-8B1D-A0EBF02AC556}" sibTransId="{DF7AE4C6-2286-423E-AB7D-2C97607E6104}"/>
    <dgm:cxn modelId="{7D81DA09-7B5B-484B-8E13-726A8D93DBF6}" type="presOf" srcId="{9CABF696-1D70-4B31-97D9-2D06FEEFFCF8}" destId="{2C40F3FF-8DAF-4E70-837F-3ABA177A05C7}" srcOrd="0" destOrd="0" presId="urn:microsoft.com/office/officeart/2005/8/layout/chevron2"/>
    <dgm:cxn modelId="{707B217E-D525-4907-B48C-F4014BACE41E}" type="presOf" srcId="{910C5B9B-06B5-4224-926D-8AA42BED6536}" destId="{E5E2A0B6-251D-4562-9151-58548125E381}" srcOrd="0" destOrd="0" presId="urn:microsoft.com/office/officeart/2005/8/layout/chevron2"/>
    <dgm:cxn modelId="{0DC7563A-519E-475C-BBED-2ED75C1A435C}" type="presOf" srcId="{F82A041E-1A1B-4CE5-928A-FAB57499B7B1}" destId="{4F6416BA-A28F-4B3C-8E2F-14B6D2B4C51D}" srcOrd="0" destOrd="0" presId="urn:microsoft.com/office/officeart/2005/8/layout/chevron2"/>
    <dgm:cxn modelId="{0D8BCE91-3EA9-4BCB-945B-3A8CFEE6CEC2}" type="presOf" srcId="{AFCF0A6E-C8B4-4FF9-8955-6FBF0A36799E}" destId="{77FCF48D-7F9A-403E-A23E-EF96FFF710CE}" srcOrd="0" destOrd="0" presId="urn:microsoft.com/office/officeart/2005/8/layout/chevron2"/>
    <dgm:cxn modelId="{D6BEC2E7-AFD8-4CC1-B7AB-F9E2BFAAE090}" type="presOf" srcId="{EC4208A0-3258-46FD-8F0F-796DC28CFEB3}" destId="{049213FA-2149-4627-B908-CE7D080973AD}" srcOrd="0" destOrd="0" presId="urn:microsoft.com/office/officeart/2005/8/layout/chevron2"/>
    <dgm:cxn modelId="{7B13CB7F-95FD-4543-B53B-6B53B01F6FD9}" srcId="{83DD4F57-4E8B-4D78-B81D-A7F14536FAEC}" destId="{F82A041E-1A1B-4CE5-928A-FAB57499B7B1}" srcOrd="0" destOrd="0" parTransId="{F97C68FB-BD61-429E-B5F3-D1C6CA7DA1D8}" sibTransId="{BF0DD7C3-3FAE-4F3B-A99D-37D4C377559C}"/>
    <dgm:cxn modelId="{46EC6E2A-3E83-4D57-8D04-4D3806D473DF}" type="presParOf" srcId="{7C2D5110-F4AA-465B-8AEB-45D120514037}" destId="{B731430D-96AF-423C-880C-91EBC8F7FD27}" srcOrd="0" destOrd="0" presId="urn:microsoft.com/office/officeart/2005/8/layout/chevron2"/>
    <dgm:cxn modelId="{449E2897-8AE9-40FF-82C6-E81AE954DEB2}" type="presParOf" srcId="{B731430D-96AF-423C-880C-91EBC8F7FD27}" destId="{069FC800-27BB-42A5-B8F7-2445040D7EF9}" srcOrd="0" destOrd="0" presId="urn:microsoft.com/office/officeart/2005/8/layout/chevron2"/>
    <dgm:cxn modelId="{9D39F53F-C574-4491-AAE0-9280FBCB0092}" type="presParOf" srcId="{B731430D-96AF-423C-880C-91EBC8F7FD27}" destId="{4F6416BA-A28F-4B3C-8E2F-14B6D2B4C51D}" srcOrd="1" destOrd="0" presId="urn:microsoft.com/office/officeart/2005/8/layout/chevron2"/>
    <dgm:cxn modelId="{AB01B895-5134-4FFA-93CD-6EF801978735}" type="presParOf" srcId="{7C2D5110-F4AA-465B-8AEB-45D120514037}" destId="{239BAFD8-2FAC-4DD0-91EA-73B8A738F84A}" srcOrd="1" destOrd="0" presId="urn:microsoft.com/office/officeart/2005/8/layout/chevron2"/>
    <dgm:cxn modelId="{8E9957C2-916E-4AA5-8663-0B6DC67E038B}" type="presParOf" srcId="{7C2D5110-F4AA-465B-8AEB-45D120514037}" destId="{010494D6-6913-4C2E-84CA-E34297A5ED60}" srcOrd="2" destOrd="0" presId="urn:microsoft.com/office/officeart/2005/8/layout/chevron2"/>
    <dgm:cxn modelId="{D9D74E33-78C7-41B7-AF7A-AE825239DFC8}" type="presParOf" srcId="{010494D6-6913-4C2E-84CA-E34297A5ED60}" destId="{77FCF48D-7F9A-403E-A23E-EF96FFF710CE}" srcOrd="0" destOrd="0" presId="urn:microsoft.com/office/officeart/2005/8/layout/chevron2"/>
    <dgm:cxn modelId="{A5FA2E84-FFA3-4E94-B92A-632F722CB751}" type="presParOf" srcId="{010494D6-6913-4C2E-84CA-E34297A5ED60}" destId="{2A74A95C-CCDA-40FA-A852-53F31F51CC73}" srcOrd="1" destOrd="0" presId="urn:microsoft.com/office/officeart/2005/8/layout/chevron2"/>
    <dgm:cxn modelId="{F62921F8-7F7C-44D1-A1EA-96A70F4AFE07}" type="presParOf" srcId="{7C2D5110-F4AA-465B-8AEB-45D120514037}" destId="{DCA87C18-BFEF-44E9-A0CB-CC8EA188A916}" srcOrd="3" destOrd="0" presId="urn:microsoft.com/office/officeart/2005/8/layout/chevron2"/>
    <dgm:cxn modelId="{7653FBD0-6336-42C4-B2AB-D949ABB40DB2}" type="presParOf" srcId="{7C2D5110-F4AA-465B-8AEB-45D120514037}" destId="{41E43C8D-2E38-4640-9129-0685AEA37E92}" srcOrd="4" destOrd="0" presId="urn:microsoft.com/office/officeart/2005/8/layout/chevron2"/>
    <dgm:cxn modelId="{92B1F397-C6FE-4783-8F19-0FBEF822A39E}" type="presParOf" srcId="{41E43C8D-2E38-4640-9129-0685AEA37E92}" destId="{980678FE-7136-41D9-BA26-D19731AFF1C9}" srcOrd="0" destOrd="0" presId="urn:microsoft.com/office/officeart/2005/8/layout/chevron2"/>
    <dgm:cxn modelId="{6C470E0A-234B-4077-AF10-BB51C87DF2D7}" type="presParOf" srcId="{41E43C8D-2E38-4640-9129-0685AEA37E92}" destId="{2C40F3FF-8DAF-4E70-837F-3ABA177A05C7}" srcOrd="1" destOrd="0" presId="urn:microsoft.com/office/officeart/2005/8/layout/chevron2"/>
    <dgm:cxn modelId="{12CFBBE5-387A-4219-8369-FED3E11A4665}" type="presParOf" srcId="{7C2D5110-F4AA-465B-8AEB-45D120514037}" destId="{42ED36F0-D417-47F9-88CF-07FC89857C05}" srcOrd="5" destOrd="0" presId="urn:microsoft.com/office/officeart/2005/8/layout/chevron2"/>
    <dgm:cxn modelId="{3554C2CF-C535-48BB-8992-F3AEB4A9A7CD}" type="presParOf" srcId="{7C2D5110-F4AA-465B-8AEB-45D120514037}" destId="{79CDB8A4-DC6A-4921-AA58-51E32FABB542}" srcOrd="6" destOrd="0" presId="urn:microsoft.com/office/officeart/2005/8/layout/chevron2"/>
    <dgm:cxn modelId="{A6CFD66A-0B25-4892-B357-FAC58CE7CD99}" type="presParOf" srcId="{79CDB8A4-DC6A-4921-AA58-51E32FABB542}" destId="{E5E2A0B6-251D-4562-9151-58548125E381}" srcOrd="0" destOrd="0" presId="urn:microsoft.com/office/officeart/2005/8/layout/chevron2"/>
    <dgm:cxn modelId="{57B863C9-5346-416A-A300-A6FF84FF8ED3}" type="presParOf" srcId="{79CDB8A4-DC6A-4921-AA58-51E32FABB542}" destId="{049213FA-2149-4627-B908-CE7D080973A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DF181D-CE4B-4529-9A6C-EBD366B53DA7}" type="doc">
      <dgm:prSet loTypeId="urn:microsoft.com/office/officeart/2005/8/layout/cycle4#1" loCatId="cycl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be-BY"/>
        </a:p>
      </dgm:t>
    </dgm:pt>
    <dgm:pt modelId="{53BAE043-471A-4FAB-A1CD-9828D878BE44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be-BY" dirty="0"/>
        </a:p>
      </dgm:t>
    </dgm:pt>
    <dgm:pt modelId="{DD0B7FAA-A4D9-447C-AA01-0AB587A69916}" type="parTrans" cxnId="{50446E36-EBC3-422F-9558-01531E9887A5}">
      <dgm:prSet/>
      <dgm:spPr/>
      <dgm:t>
        <a:bodyPr/>
        <a:lstStyle/>
        <a:p>
          <a:endParaRPr lang="be-BY"/>
        </a:p>
      </dgm:t>
    </dgm:pt>
    <dgm:pt modelId="{5C51B09B-F091-4D38-AE0D-E7FC7F2A0BFB}" type="sibTrans" cxnId="{50446E36-EBC3-422F-9558-01531E9887A5}">
      <dgm:prSet/>
      <dgm:spPr/>
      <dgm:t>
        <a:bodyPr/>
        <a:lstStyle/>
        <a:p>
          <a:endParaRPr lang="be-BY"/>
        </a:p>
      </dgm:t>
    </dgm:pt>
    <dgm:pt modelId="{57FCB438-9E3B-4A29-BFFB-21861F173701}">
      <dgm:prSet phldrT="[Текст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be-BY" dirty="0"/>
        </a:p>
      </dgm:t>
    </dgm:pt>
    <dgm:pt modelId="{6EB4B908-6FD2-4CAB-AB85-6CA0FBDADC19}" type="parTrans" cxnId="{DAB62C4D-1CE7-486E-B4E3-B1CD9DE7B1F4}">
      <dgm:prSet/>
      <dgm:spPr/>
      <dgm:t>
        <a:bodyPr/>
        <a:lstStyle/>
        <a:p>
          <a:endParaRPr lang="be-BY"/>
        </a:p>
      </dgm:t>
    </dgm:pt>
    <dgm:pt modelId="{7E8B8151-3730-4DA8-BE36-FB053A5CB903}" type="sibTrans" cxnId="{DAB62C4D-1CE7-486E-B4E3-B1CD9DE7B1F4}">
      <dgm:prSet/>
      <dgm:spPr/>
      <dgm:t>
        <a:bodyPr/>
        <a:lstStyle/>
        <a:p>
          <a:endParaRPr lang="be-BY"/>
        </a:p>
      </dgm:t>
    </dgm:pt>
    <dgm:pt modelId="{DA59E58A-A41B-4C17-A356-2D0683FFAD1C}" type="pres">
      <dgm:prSet presAssocID="{44DF181D-CE4B-4529-9A6C-EBD366B53DA7}" presName="cycleMatrixDiagram" presStyleCnt="0">
        <dgm:presLayoutVars>
          <dgm:chMax val="1"/>
          <dgm:dir val="rev"/>
          <dgm:animLvl val="lvl"/>
          <dgm:resizeHandles val="exact"/>
        </dgm:presLayoutVars>
      </dgm:prSet>
      <dgm:spPr/>
      <dgm:t>
        <a:bodyPr/>
        <a:lstStyle/>
        <a:p>
          <a:endParaRPr lang="be-BY"/>
        </a:p>
      </dgm:t>
    </dgm:pt>
    <dgm:pt modelId="{2B4DC343-221A-49FF-BFB2-EFA6653A270F}" type="pres">
      <dgm:prSet presAssocID="{44DF181D-CE4B-4529-9A6C-EBD366B53DA7}" presName="children" presStyleCnt="0"/>
      <dgm:spPr/>
      <dgm:t>
        <a:bodyPr/>
        <a:lstStyle/>
        <a:p>
          <a:endParaRPr lang="be-BY"/>
        </a:p>
      </dgm:t>
    </dgm:pt>
    <dgm:pt modelId="{1812E15C-5999-408E-91F7-72F1A4BB41FB}" type="pres">
      <dgm:prSet presAssocID="{44DF181D-CE4B-4529-9A6C-EBD366B53DA7}" presName="childPlaceholder" presStyleCnt="0"/>
      <dgm:spPr/>
      <dgm:t>
        <a:bodyPr/>
        <a:lstStyle/>
        <a:p>
          <a:endParaRPr lang="be-BY"/>
        </a:p>
      </dgm:t>
    </dgm:pt>
    <dgm:pt modelId="{B33DFA5F-E150-4959-939E-C1C86D818C96}" type="pres">
      <dgm:prSet presAssocID="{44DF181D-CE4B-4529-9A6C-EBD366B53DA7}" presName="circle" presStyleCnt="0"/>
      <dgm:spPr/>
      <dgm:t>
        <a:bodyPr/>
        <a:lstStyle/>
        <a:p>
          <a:endParaRPr lang="be-BY"/>
        </a:p>
      </dgm:t>
    </dgm:pt>
    <dgm:pt modelId="{04F6E283-6556-4795-A593-309D86CD3893}" type="pres">
      <dgm:prSet presAssocID="{44DF181D-CE4B-4529-9A6C-EBD366B53DA7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be-BY"/>
        </a:p>
      </dgm:t>
    </dgm:pt>
    <dgm:pt modelId="{2DA6E410-DEAA-4238-87AB-04436DAE51BA}" type="pres">
      <dgm:prSet presAssocID="{44DF181D-CE4B-4529-9A6C-EBD366B53DA7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be-BY"/>
        </a:p>
      </dgm:t>
    </dgm:pt>
    <dgm:pt modelId="{AF72DF14-01B3-468B-A4D4-A3515127434F}" type="pres">
      <dgm:prSet presAssocID="{44DF181D-CE4B-4529-9A6C-EBD366B53DA7}" presName="quadrant3" presStyleLbl="node1" presStyleIdx="2" presStyleCnt="4">
        <dgm:presLayoutVars>
          <dgm:chMax val="1"/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be-BY"/>
        </a:p>
      </dgm:t>
    </dgm:pt>
    <dgm:pt modelId="{6A72F614-6DEF-4EB3-B865-6B8C4A156387}" type="pres">
      <dgm:prSet presAssocID="{44DF181D-CE4B-4529-9A6C-EBD366B53DA7}" presName="quadrant4" presStyleLbl="node1" presStyleIdx="3" presStyleCnt="4">
        <dgm:presLayoutVars>
          <dgm:chMax val="1"/>
          <dgm:bulletEnabled val="1"/>
        </dgm:presLayoutVars>
      </dgm:prSet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be-BY"/>
        </a:p>
      </dgm:t>
    </dgm:pt>
    <dgm:pt modelId="{23E3109D-E293-4F4E-BC9A-5899AB4A852E}" type="pres">
      <dgm:prSet presAssocID="{44DF181D-CE4B-4529-9A6C-EBD366B53DA7}" presName="quadrantPlaceholder" presStyleCnt="0"/>
      <dgm:spPr/>
      <dgm:t>
        <a:bodyPr/>
        <a:lstStyle/>
        <a:p>
          <a:endParaRPr lang="be-BY"/>
        </a:p>
      </dgm:t>
    </dgm:pt>
    <dgm:pt modelId="{4ED1E130-ED68-4E71-892E-9E6FBC37A43B}" type="pres">
      <dgm:prSet presAssocID="{44DF181D-CE4B-4529-9A6C-EBD366B53DA7}" presName="center1" presStyleLbl="fgShp" presStyleIdx="0" presStyleCnt="2"/>
      <dgm:spPr/>
      <dgm:t>
        <a:bodyPr/>
        <a:lstStyle/>
        <a:p>
          <a:endParaRPr lang="be-BY"/>
        </a:p>
      </dgm:t>
    </dgm:pt>
    <dgm:pt modelId="{BC1FE70B-7753-4A05-AF34-102307198046}" type="pres">
      <dgm:prSet presAssocID="{44DF181D-CE4B-4529-9A6C-EBD366B53DA7}" presName="center2" presStyleLbl="fgShp" presStyleIdx="1" presStyleCnt="2"/>
      <dgm:spPr/>
      <dgm:t>
        <a:bodyPr/>
        <a:lstStyle/>
        <a:p>
          <a:endParaRPr lang="be-BY"/>
        </a:p>
      </dgm:t>
    </dgm:pt>
  </dgm:ptLst>
  <dgm:cxnLst>
    <dgm:cxn modelId="{DAB62C4D-1CE7-486E-B4E3-B1CD9DE7B1F4}" srcId="{44DF181D-CE4B-4529-9A6C-EBD366B53DA7}" destId="{57FCB438-9E3B-4A29-BFFB-21861F173701}" srcOrd="1" destOrd="0" parTransId="{6EB4B908-6FD2-4CAB-AB85-6CA0FBDADC19}" sibTransId="{7E8B8151-3730-4DA8-BE36-FB053A5CB903}"/>
    <dgm:cxn modelId="{50446E36-EBC3-422F-9558-01531E9887A5}" srcId="{44DF181D-CE4B-4529-9A6C-EBD366B53DA7}" destId="{53BAE043-471A-4FAB-A1CD-9828D878BE44}" srcOrd="0" destOrd="0" parTransId="{DD0B7FAA-A4D9-447C-AA01-0AB587A69916}" sibTransId="{5C51B09B-F091-4D38-AE0D-E7FC7F2A0BFB}"/>
    <dgm:cxn modelId="{762DA69B-CDC3-4A46-A4E9-E716A59F37E9}" type="presOf" srcId="{44DF181D-CE4B-4529-9A6C-EBD366B53DA7}" destId="{DA59E58A-A41B-4C17-A356-2D0683FFAD1C}" srcOrd="0" destOrd="0" presId="urn:microsoft.com/office/officeart/2005/8/layout/cycle4#1"/>
    <dgm:cxn modelId="{A5982F7A-5B46-4C0C-A726-DE2B961D8803}" type="presOf" srcId="{53BAE043-471A-4FAB-A1CD-9828D878BE44}" destId="{04F6E283-6556-4795-A593-309D86CD3893}" srcOrd="0" destOrd="0" presId="urn:microsoft.com/office/officeart/2005/8/layout/cycle4#1"/>
    <dgm:cxn modelId="{9ECBEB4B-B562-4810-BD29-0830CBB3B35A}" type="presOf" srcId="{57FCB438-9E3B-4A29-BFFB-21861F173701}" destId="{2DA6E410-DEAA-4238-87AB-04436DAE51BA}" srcOrd="0" destOrd="0" presId="urn:microsoft.com/office/officeart/2005/8/layout/cycle4#1"/>
    <dgm:cxn modelId="{EC17114F-4E13-40FA-8437-6EAE6FCD1963}" type="presParOf" srcId="{DA59E58A-A41B-4C17-A356-2D0683FFAD1C}" destId="{2B4DC343-221A-49FF-BFB2-EFA6653A270F}" srcOrd="0" destOrd="0" presId="urn:microsoft.com/office/officeart/2005/8/layout/cycle4#1"/>
    <dgm:cxn modelId="{92943748-D888-4FBC-A4EF-11C9AFD5CC98}" type="presParOf" srcId="{2B4DC343-221A-49FF-BFB2-EFA6653A270F}" destId="{1812E15C-5999-408E-91F7-72F1A4BB41FB}" srcOrd="0" destOrd="0" presId="urn:microsoft.com/office/officeart/2005/8/layout/cycle4#1"/>
    <dgm:cxn modelId="{73444E23-ED00-4532-A69F-B551DCECF4BE}" type="presParOf" srcId="{DA59E58A-A41B-4C17-A356-2D0683FFAD1C}" destId="{B33DFA5F-E150-4959-939E-C1C86D818C96}" srcOrd="1" destOrd="0" presId="urn:microsoft.com/office/officeart/2005/8/layout/cycle4#1"/>
    <dgm:cxn modelId="{5B701BB8-E8FC-4044-A68A-04C198576B45}" type="presParOf" srcId="{B33DFA5F-E150-4959-939E-C1C86D818C96}" destId="{04F6E283-6556-4795-A593-309D86CD3893}" srcOrd="0" destOrd="0" presId="urn:microsoft.com/office/officeart/2005/8/layout/cycle4#1"/>
    <dgm:cxn modelId="{533164A6-449D-491B-96C4-07F5D76ED639}" type="presParOf" srcId="{B33DFA5F-E150-4959-939E-C1C86D818C96}" destId="{2DA6E410-DEAA-4238-87AB-04436DAE51BA}" srcOrd="1" destOrd="0" presId="urn:microsoft.com/office/officeart/2005/8/layout/cycle4#1"/>
    <dgm:cxn modelId="{9AC6E1C1-9013-4A42-A215-B2AB76F2457A}" type="presParOf" srcId="{B33DFA5F-E150-4959-939E-C1C86D818C96}" destId="{AF72DF14-01B3-468B-A4D4-A3515127434F}" srcOrd="2" destOrd="0" presId="urn:microsoft.com/office/officeart/2005/8/layout/cycle4#1"/>
    <dgm:cxn modelId="{D4EA047B-D2D6-4783-94C2-F06BC3C30B2B}" type="presParOf" srcId="{B33DFA5F-E150-4959-939E-C1C86D818C96}" destId="{6A72F614-6DEF-4EB3-B865-6B8C4A156387}" srcOrd="3" destOrd="0" presId="urn:microsoft.com/office/officeart/2005/8/layout/cycle4#1"/>
    <dgm:cxn modelId="{A1E2177E-877D-4C50-B884-5A544577B5AA}" type="presParOf" srcId="{B33DFA5F-E150-4959-939E-C1C86D818C96}" destId="{23E3109D-E293-4F4E-BC9A-5899AB4A852E}" srcOrd="4" destOrd="0" presId="urn:microsoft.com/office/officeart/2005/8/layout/cycle4#1"/>
    <dgm:cxn modelId="{DB1BFCC5-C30C-4F7E-A605-A3DEB54A2C83}" type="presParOf" srcId="{DA59E58A-A41B-4C17-A356-2D0683FFAD1C}" destId="{4ED1E130-ED68-4E71-892E-9E6FBC37A43B}" srcOrd="2" destOrd="0" presId="urn:microsoft.com/office/officeart/2005/8/layout/cycle4#1"/>
    <dgm:cxn modelId="{49460FF0-EEFB-4A12-B2CD-6745B35DF659}" type="presParOf" srcId="{DA59E58A-A41B-4C17-A356-2D0683FFAD1C}" destId="{BC1FE70B-7753-4A05-AF34-102307198046}" srcOrd="3" destOrd="0" presId="urn:microsoft.com/office/officeart/2005/8/layout/cycle4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B11F652-AF2A-425E-BE37-44B9ADC2CB16}" type="doc">
      <dgm:prSet loTypeId="urn:microsoft.com/office/officeart/2005/8/layout/vList2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be-BY"/>
        </a:p>
      </dgm:t>
    </dgm:pt>
    <dgm:pt modelId="{DD4CFF8A-8877-4E4D-B082-D16C63A2043F}">
      <dgm:prSet phldrT="[Текст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Партизанский  район г. Минска характеризуется как территория  с  преимущественно  наиболее  неблагоприятной экологической ситуацией, обусловленной высоким уровнем загрязнения воздуха и почв, угнетением растительности.</a:t>
          </a:r>
          <a:endParaRPr lang="be-BY" sz="2000" dirty="0">
            <a:latin typeface="Times New Roman" pitchFamily="18" charset="0"/>
            <a:cs typeface="Times New Roman" pitchFamily="18" charset="0"/>
          </a:endParaRPr>
        </a:p>
      </dgm:t>
    </dgm:pt>
    <dgm:pt modelId="{8A47C1EC-83D0-4F58-9A87-7A92FFEBF2CC}" type="parTrans" cxnId="{75A10E6E-4FF5-406B-A716-A857AA7D7021}">
      <dgm:prSet/>
      <dgm:spPr/>
      <dgm:t>
        <a:bodyPr/>
        <a:lstStyle/>
        <a:p>
          <a:endParaRPr lang="be-BY"/>
        </a:p>
      </dgm:t>
    </dgm:pt>
    <dgm:pt modelId="{D0DF71EF-64C2-4BB7-B6F8-9C80B4A1F18E}" type="sibTrans" cxnId="{75A10E6E-4FF5-406B-A716-A857AA7D7021}">
      <dgm:prSet/>
      <dgm:spPr/>
      <dgm:t>
        <a:bodyPr/>
        <a:lstStyle/>
        <a:p>
          <a:endParaRPr lang="be-BY"/>
        </a:p>
      </dgm:t>
    </dgm:pt>
    <dgm:pt modelId="{9B459964-0C6C-434A-B335-2277C74DDAA3}" type="pres">
      <dgm:prSet presAssocID="{CB11F652-AF2A-425E-BE37-44B9ADC2CB1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be-BY"/>
        </a:p>
      </dgm:t>
    </dgm:pt>
    <dgm:pt modelId="{B5816D7A-6937-4B05-ACF2-756822F40D3B}" type="pres">
      <dgm:prSet presAssocID="{DD4CFF8A-8877-4E4D-B082-D16C63A2043F}" presName="parentText" presStyleLbl="node1" presStyleIdx="0" presStyleCnt="1" custScaleY="105151" custLinFactNeighborY="-18438">
        <dgm:presLayoutVars>
          <dgm:chMax val="0"/>
          <dgm:bulletEnabled val="1"/>
        </dgm:presLayoutVars>
      </dgm:prSet>
      <dgm:spPr/>
      <dgm:t>
        <a:bodyPr/>
        <a:lstStyle/>
        <a:p>
          <a:endParaRPr lang="be-BY"/>
        </a:p>
      </dgm:t>
    </dgm:pt>
  </dgm:ptLst>
  <dgm:cxnLst>
    <dgm:cxn modelId="{BF420E4E-917D-4B6B-9413-2F78453FFBB4}" type="presOf" srcId="{DD4CFF8A-8877-4E4D-B082-D16C63A2043F}" destId="{B5816D7A-6937-4B05-ACF2-756822F40D3B}" srcOrd="0" destOrd="0" presId="urn:microsoft.com/office/officeart/2005/8/layout/vList2"/>
    <dgm:cxn modelId="{11829202-3E8C-4ABF-ADCC-6AD5A7C3FD8E}" type="presOf" srcId="{CB11F652-AF2A-425E-BE37-44B9ADC2CB16}" destId="{9B459964-0C6C-434A-B335-2277C74DDAA3}" srcOrd="0" destOrd="0" presId="urn:microsoft.com/office/officeart/2005/8/layout/vList2"/>
    <dgm:cxn modelId="{75A10E6E-4FF5-406B-A716-A857AA7D7021}" srcId="{CB11F652-AF2A-425E-BE37-44B9ADC2CB16}" destId="{DD4CFF8A-8877-4E4D-B082-D16C63A2043F}" srcOrd="0" destOrd="0" parTransId="{8A47C1EC-83D0-4F58-9A87-7A92FFEBF2CC}" sibTransId="{D0DF71EF-64C2-4BB7-B6F8-9C80B4A1F18E}"/>
    <dgm:cxn modelId="{BF83AC5F-82ED-4FD9-8EF1-C6EC6596CE97}" type="presParOf" srcId="{9B459964-0C6C-434A-B335-2277C74DDAA3}" destId="{B5816D7A-6937-4B05-ACF2-756822F40D3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ACC9AAE-3992-45A9-B846-2367DF656CB5}" type="doc">
      <dgm:prSet loTypeId="urn:microsoft.com/office/officeart/2005/8/layout/cycle4#2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be-BY"/>
        </a:p>
      </dgm:t>
    </dgm:pt>
    <dgm:pt modelId="{4BAF24A3-1160-458B-A3D1-C6B48DD214DF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be-BY" dirty="0"/>
        </a:p>
      </dgm:t>
    </dgm:pt>
    <dgm:pt modelId="{DF68E869-6D70-4CE3-B611-EA11E60D3979}" type="parTrans" cxnId="{8BC3547F-1F0D-409F-8540-C3B386428629}">
      <dgm:prSet/>
      <dgm:spPr/>
      <dgm:t>
        <a:bodyPr/>
        <a:lstStyle/>
        <a:p>
          <a:endParaRPr lang="be-BY"/>
        </a:p>
      </dgm:t>
    </dgm:pt>
    <dgm:pt modelId="{A87FB0D8-69A9-4578-B160-48D4DF2B0DBA}" type="sibTrans" cxnId="{8BC3547F-1F0D-409F-8540-C3B386428629}">
      <dgm:prSet/>
      <dgm:spPr/>
      <dgm:t>
        <a:bodyPr/>
        <a:lstStyle/>
        <a:p>
          <a:endParaRPr lang="be-BY"/>
        </a:p>
      </dgm:t>
    </dgm:pt>
    <dgm:pt modelId="{3E665EB9-766D-4713-85CD-B0A54740B79E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Проведение экологического мониторинга на территории Партизанского района</a:t>
          </a:r>
          <a:endParaRPr lang="be-BY" sz="1600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AFAE826-FF42-4D90-9FF8-D0D69FCD973C}" type="parTrans" cxnId="{38A80C41-9067-4454-A70D-285FA754DB21}">
      <dgm:prSet/>
      <dgm:spPr/>
      <dgm:t>
        <a:bodyPr/>
        <a:lstStyle/>
        <a:p>
          <a:endParaRPr lang="be-BY"/>
        </a:p>
      </dgm:t>
    </dgm:pt>
    <dgm:pt modelId="{BCE3451A-88A2-468A-BDF4-E6F519736421}" type="sibTrans" cxnId="{38A80C41-9067-4454-A70D-285FA754DB21}">
      <dgm:prSet/>
      <dgm:spPr/>
      <dgm:t>
        <a:bodyPr/>
        <a:lstStyle/>
        <a:p>
          <a:endParaRPr lang="be-BY"/>
        </a:p>
      </dgm:t>
    </dgm:pt>
    <dgm:pt modelId="{CD2786E1-6283-40F2-B764-9FD7BCBDCF5D}">
      <dgm:prSet phldrT="[Текст]" custT="1"/>
      <dgm:spPr/>
      <dgm:t>
        <a:bodyPr/>
        <a:lstStyle/>
        <a:p>
          <a:pPr algn="r"/>
          <a:r>
            <a:rPr lang="ru-RU" sz="16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Выявление условий, изменение которых может привести  к улучшению экологической ситуации в районе</a:t>
          </a:r>
          <a:endParaRPr lang="be-BY" sz="1600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040FEF57-4EF4-47A1-8824-49DECC87793B}" type="parTrans" cxnId="{2090DA73-3E9F-4364-A148-39C8379614CE}">
      <dgm:prSet/>
      <dgm:spPr/>
      <dgm:t>
        <a:bodyPr/>
        <a:lstStyle/>
        <a:p>
          <a:endParaRPr lang="be-BY"/>
        </a:p>
      </dgm:t>
    </dgm:pt>
    <dgm:pt modelId="{26486E04-302C-4E71-96EB-4E044D743C72}" type="sibTrans" cxnId="{2090DA73-3E9F-4364-A148-39C8379614CE}">
      <dgm:prSet/>
      <dgm:spPr/>
      <dgm:t>
        <a:bodyPr/>
        <a:lstStyle/>
        <a:p>
          <a:endParaRPr lang="be-BY"/>
        </a:p>
      </dgm:t>
    </dgm:pt>
    <dgm:pt modelId="{1EBF84BE-4C0B-4413-9FDE-15639CB7905A}">
      <dgm:prSet phldrT="[Текст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be-BY" dirty="0"/>
        </a:p>
      </dgm:t>
    </dgm:pt>
    <dgm:pt modelId="{345240D4-792D-4C85-B1D1-3D0D60CF507E}" type="parTrans" cxnId="{248A766B-3DAD-4D62-92EE-18306F1DF031}">
      <dgm:prSet/>
      <dgm:spPr/>
      <dgm:t>
        <a:bodyPr/>
        <a:lstStyle/>
        <a:p>
          <a:endParaRPr lang="be-BY"/>
        </a:p>
      </dgm:t>
    </dgm:pt>
    <dgm:pt modelId="{5C497C71-CDD9-4FB1-9C42-6300A0970C36}" type="sibTrans" cxnId="{248A766B-3DAD-4D62-92EE-18306F1DF031}">
      <dgm:prSet/>
      <dgm:spPr/>
      <dgm:t>
        <a:bodyPr/>
        <a:lstStyle/>
        <a:p>
          <a:endParaRPr lang="be-BY"/>
        </a:p>
      </dgm:t>
    </dgm:pt>
    <dgm:pt modelId="{3439FFAB-3567-4C90-9A9C-4F60BFBD26BA}">
      <dgm:prSet phldrT="[Текст]" custT="1"/>
      <dgm:spPr/>
      <dgm:t>
        <a:bodyPr/>
        <a:lstStyle/>
        <a:p>
          <a:pPr algn="r"/>
          <a:r>
            <a:rPr lang="be-BY" sz="1600" b="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Организация экологического воспитания и просвещения в рамках исследовательского проекта</a:t>
          </a:r>
          <a:endParaRPr lang="be-BY" sz="1600" b="0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48D1076C-82BD-4FF9-83A5-36FB9A781617}" type="parTrans" cxnId="{9E7174E1-C6F3-454F-BC23-5B3B37DA7954}">
      <dgm:prSet/>
      <dgm:spPr/>
      <dgm:t>
        <a:bodyPr/>
        <a:lstStyle/>
        <a:p>
          <a:endParaRPr lang="be-BY"/>
        </a:p>
      </dgm:t>
    </dgm:pt>
    <dgm:pt modelId="{3AA668FD-3E7F-41B9-9C13-9A7B4E8E67E5}" type="sibTrans" cxnId="{9E7174E1-C6F3-454F-BC23-5B3B37DA7954}">
      <dgm:prSet/>
      <dgm:spPr/>
      <dgm:t>
        <a:bodyPr/>
        <a:lstStyle/>
        <a:p>
          <a:endParaRPr lang="be-BY"/>
        </a:p>
      </dgm:t>
    </dgm:pt>
    <dgm:pt modelId="{8D151D0A-3624-4F86-9699-9D3B3E4BC6F9}">
      <dgm:prSet phldrT="[Текст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be-BY"/>
        </a:p>
      </dgm:t>
    </dgm:pt>
    <dgm:pt modelId="{08191AAF-BA2C-4851-8280-2450D130F538}" type="parTrans" cxnId="{02C73D25-B0A3-4628-A8C8-58EDC994BF5E}">
      <dgm:prSet/>
      <dgm:spPr/>
      <dgm:t>
        <a:bodyPr/>
        <a:lstStyle/>
        <a:p>
          <a:endParaRPr lang="be-BY"/>
        </a:p>
      </dgm:t>
    </dgm:pt>
    <dgm:pt modelId="{1447E2E1-7DB9-42E4-BB2A-8CF15B43F20B}" type="sibTrans" cxnId="{02C73D25-B0A3-4628-A8C8-58EDC994BF5E}">
      <dgm:prSet/>
      <dgm:spPr/>
      <dgm:t>
        <a:bodyPr/>
        <a:lstStyle/>
        <a:p>
          <a:endParaRPr lang="be-BY"/>
        </a:p>
      </dgm:t>
    </dgm:pt>
    <dgm:pt modelId="{B4BDB765-505F-4323-8F0D-4E2FCB617C07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Информирование     о результатах деятельности через сайт «Экологические новости+»</a:t>
          </a:r>
          <a:endParaRPr lang="be-BY" sz="1600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7463CB15-E62F-4F20-A068-CED712CDFBF7}" type="parTrans" cxnId="{AF661C1A-121C-4A86-B339-73ADF79B2EF8}">
      <dgm:prSet/>
      <dgm:spPr/>
      <dgm:t>
        <a:bodyPr/>
        <a:lstStyle/>
        <a:p>
          <a:endParaRPr lang="be-BY"/>
        </a:p>
      </dgm:t>
    </dgm:pt>
    <dgm:pt modelId="{C6FBAF40-C146-4DFD-B4EA-D59C1F0A460E}" type="sibTrans" cxnId="{AF661C1A-121C-4A86-B339-73ADF79B2EF8}">
      <dgm:prSet/>
      <dgm:spPr/>
      <dgm:t>
        <a:bodyPr/>
        <a:lstStyle/>
        <a:p>
          <a:endParaRPr lang="be-BY"/>
        </a:p>
      </dgm:t>
    </dgm:pt>
    <dgm:pt modelId="{8A2E635B-F1FA-4BEE-834C-F965CC49E25D}">
      <dgm:prSet phldrT="[Текст]" phldr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be-BY" dirty="0"/>
        </a:p>
      </dgm:t>
    </dgm:pt>
    <dgm:pt modelId="{077605F5-63F7-4F4D-A30D-909D4DE6CF87}" type="sibTrans" cxnId="{F0FCC1F3-E4BC-4AB7-8900-C5B781C6C81C}">
      <dgm:prSet/>
      <dgm:spPr/>
      <dgm:t>
        <a:bodyPr/>
        <a:lstStyle/>
        <a:p>
          <a:endParaRPr lang="be-BY"/>
        </a:p>
      </dgm:t>
    </dgm:pt>
    <dgm:pt modelId="{77E63F99-133D-4CDC-8EE3-A650846E3E1B}" type="parTrans" cxnId="{F0FCC1F3-E4BC-4AB7-8900-C5B781C6C81C}">
      <dgm:prSet/>
      <dgm:spPr/>
      <dgm:t>
        <a:bodyPr/>
        <a:lstStyle/>
        <a:p>
          <a:endParaRPr lang="be-BY"/>
        </a:p>
      </dgm:t>
    </dgm:pt>
    <dgm:pt modelId="{48C5A278-64CD-47B5-B51E-7CCCF1962834}" type="pres">
      <dgm:prSet presAssocID="{1ACC9AAE-3992-45A9-B846-2367DF656CB5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be-BY"/>
        </a:p>
      </dgm:t>
    </dgm:pt>
    <dgm:pt modelId="{BF486ED8-1440-4E6D-AB08-8819F5FA1AA5}" type="pres">
      <dgm:prSet presAssocID="{1ACC9AAE-3992-45A9-B846-2367DF656CB5}" presName="children" presStyleCnt="0"/>
      <dgm:spPr/>
      <dgm:t>
        <a:bodyPr/>
        <a:lstStyle/>
        <a:p>
          <a:endParaRPr lang="be-BY"/>
        </a:p>
      </dgm:t>
    </dgm:pt>
    <dgm:pt modelId="{381F2224-8ED7-4155-A239-72EDB8641D48}" type="pres">
      <dgm:prSet presAssocID="{1ACC9AAE-3992-45A9-B846-2367DF656CB5}" presName="child1group" presStyleCnt="0"/>
      <dgm:spPr/>
      <dgm:t>
        <a:bodyPr/>
        <a:lstStyle/>
        <a:p>
          <a:endParaRPr lang="be-BY"/>
        </a:p>
      </dgm:t>
    </dgm:pt>
    <dgm:pt modelId="{F2F60F60-1B85-4058-ABB2-97C848F13184}" type="pres">
      <dgm:prSet presAssocID="{1ACC9AAE-3992-45A9-B846-2367DF656CB5}" presName="child1" presStyleLbl="bgAcc1" presStyleIdx="0" presStyleCnt="4" custScaleX="113650" custScaleY="98926"/>
      <dgm:spPr/>
      <dgm:t>
        <a:bodyPr/>
        <a:lstStyle/>
        <a:p>
          <a:endParaRPr lang="be-BY"/>
        </a:p>
      </dgm:t>
    </dgm:pt>
    <dgm:pt modelId="{C4EF5E8C-AFF2-4DB8-A6F5-430EBEC33D88}" type="pres">
      <dgm:prSet presAssocID="{1ACC9AAE-3992-45A9-B846-2367DF656CB5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be-BY"/>
        </a:p>
      </dgm:t>
    </dgm:pt>
    <dgm:pt modelId="{47D53715-7098-490A-B2D4-FA376A11FB04}" type="pres">
      <dgm:prSet presAssocID="{1ACC9AAE-3992-45A9-B846-2367DF656CB5}" presName="child2group" presStyleCnt="0"/>
      <dgm:spPr/>
      <dgm:t>
        <a:bodyPr/>
        <a:lstStyle/>
        <a:p>
          <a:endParaRPr lang="be-BY"/>
        </a:p>
      </dgm:t>
    </dgm:pt>
    <dgm:pt modelId="{58C3E06F-220A-43E1-B678-23229499F5EC}" type="pres">
      <dgm:prSet presAssocID="{1ACC9AAE-3992-45A9-B846-2367DF656CB5}" presName="child2" presStyleLbl="bgAcc1" presStyleIdx="1" presStyleCnt="4" custScaleX="114891" custScaleY="99999" custLinFactNeighborX="12645" custLinFactNeighborY="0"/>
      <dgm:spPr/>
      <dgm:t>
        <a:bodyPr/>
        <a:lstStyle/>
        <a:p>
          <a:endParaRPr lang="be-BY"/>
        </a:p>
      </dgm:t>
    </dgm:pt>
    <dgm:pt modelId="{A29E0D95-C8E7-42A2-9413-887A3E546D4A}" type="pres">
      <dgm:prSet presAssocID="{1ACC9AAE-3992-45A9-B846-2367DF656CB5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be-BY"/>
        </a:p>
      </dgm:t>
    </dgm:pt>
    <dgm:pt modelId="{BED84A99-80DD-48C2-95DD-DBB1A63A950C}" type="pres">
      <dgm:prSet presAssocID="{1ACC9AAE-3992-45A9-B846-2367DF656CB5}" presName="child3group" presStyleCnt="0"/>
      <dgm:spPr/>
      <dgm:t>
        <a:bodyPr/>
        <a:lstStyle/>
        <a:p>
          <a:endParaRPr lang="be-BY"/>
        </a:p>
      </dgm:t>
    </dgm:pt>
    <dgm:pt modelId="{80D7173D-17AC-45C8-AE30-7FC8FC4D0682}" type="pres">
      <dgm:prSet presAssocID="{1ACC9AAE-3992-45A9-B846-2367DF656CB5}" presName="child3" presStyleLbl="bgAcc1" presStyleIdx="2" presStyleCnt="4" custScaleX="117884" custScaleY="121953"/>
      <dgm:spPr/>
      <dgm:t>
        <a:bodyPr/>
        <a:lstStyle/>
        <a:p>
          <a:endParaRPr lang="be-BY"/>
        </a:p>
      </dgm:t>
    </dgm:pt>
    <dgm:pt modelId="{61661A7D-3C66-463D-BF34-0C8E48954DF1}" type="pres">
      <dgm:prSet presAssocID="{1ACC9AAE-3992-45A9-B846-2367DF656CB5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be-BY"/>
        </a:p>
      </dgm:t>
    </dgm:pt>
    <dgm:pt modelId="{F1B3CCEE-75EB-4E58-8E59-CC0048340DE0}" type="pres">
      <dgm:prSet presAssocID="{1ACC9AAE-3992-45A9-B846-2367DF656CB5}" presName="child4group" presStyleCnt="0"/>
      <dgm:spPr/>
      <dgm:t>
        <a:bodyPr/>
        <a:lstStyle/>
        <a:p>
          <a:endParaRPr lang="be-BY"/>
        </a:p>
      </dgm:t>
    </dgm:pt>
    <dgm:pt modelId="{47C4ABC2-5571-4685-AA47-CE8D349720E8}" type="pres">
      <dgm:prSet presAssocID="{1ACC9AAE-3992-45A9-B846-2367DF656CB5}" presName="child4" presStyleLbl="bgAcc1" presStyleIdx="3" presStyleCnt="4" custScaleX="113650" custScaleY="119454"/>
      <dgm:spPr/>
      <dgm:t>
        <a:bodyPr/>
        <a:lstStyle/>
        <a:p>
          <a:endParaRPr lang="be-BY"/>
        </a:p>
      </dgm:t>
    </dgm:pt>
    <dgm:pt modelId="{6B1F2192-21A5-4487-8F0E-9AFC4C623B9E}" type="pres">
      <dgm:prSet presAssocID="{1ACC9AAE-3992-45A9-B846-2367DF656CB5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be-BY"/>
        </a:p>
      </dgm:t>
    </dgm:pt>
    <dgm:pt modelId="{04D1CE12-45A0-471C-8160-3173EA161D03}" type="pres">
      <dgm:prSet presAssocID="{1ACC9AAE-3992-45A9-B846-2367DF656CB5}" presName="childPlaceholder" presStyleCnt="0"/>
      <dgm:spPr/>
      <dgm:t>
        <a:bodyPr/>
        <a:lstStyle/>
        <a:p>
          <a:endParaRPr lang="be-BY"/>
        </a:p>
      </dgm:t>
    </dgm:pt>
    <dgm:pt modelId="{05E39B07-A6ED-4768-8BDF-2C7F200E0CB1}" type="pres">
      <dgm:prSet presAssocID="{1ACC9AAE-3992-45A9-B846-2367DF656CB5}" presName="circle" presStyleCnt="0"/>
      <dgm:spPr/>
      <dgm:t>
        <a:bodyPr/>
        <a:lstStyle/>
        <a:p>
          <a:endParaRPr lang="be-BY"/>
        </a:p>
      </dgm:t>
    </dgm:pt>
    <dgm:pt modelId="{62A48232-6B40-4FB8-8652-F74B7B8D678B}" type="pres">
      <dgm:prSet presAssocID="{1ACC9AAE-3992-45A9-B846-2367DF656CB5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be-BY"/>
        </a:p>
      </dgm:t>
    </dgm:pt>
    <dgm:pt modelId="{3481CA06-D2EE-49C2-83B4-3516E6C6B93D}" type="pres">
      <dgm:prSet presAssocID="{1ACC9AAE-3992-45A9-B846-2367DF656CB5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be-BY"/>
        </a:p>
      </dgm:t>
    </dgm:pt>
    <dgm:pt modelId="{C3D1E284-4798-40B1-A6CE-0AEE4F9E313A}" type="pres">
      <dgm:prSet presAssocID="{1ACC9AAE-3992-45A9-B846-2367DF656CB5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be-BY"/>
        </a:p>
      </dgm:t>
    </dgm:pt>
    <dgm:pt modelId="{85D6AA43-5E65-4B16-90BA-D78838076F5F}" type="pres">
      <dgm:prSet presAssocID="{1ACC9AAE-3992-45A9-B846-2367DF656CB5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be-BY"/>
        </a:p>
      </dgm:t>
    </dgm:pt>
    <dgm:pt modelId="{D448D3CF-A6D8-43D5-A6C7-B90676251D7F}" type="pres">
      <dgm:prSet presAssocID="{1ACC9AAE-3992-45A9-B846-2367DF656CB5}" presName="quadrantPlaceholder" presStyleCnt="0"/>
      <dgm:spPr/>
      <dgm:t>
        <a:bodyPr/>
        <a:lstStyle/>
        <a:p>
          <a:endParaRPr lang="be-BY"/>
        </a:p>
      </dgm:t>
    </dgm:pt>
    <dgm:pt modelId="{80781FC4-6656-46A7-B70A-D98FF18252B6}" type="pres">
      <dgm:prSet presAssocID="{1ACC9AAE-3992-45A9-B846-2367DF656CB5}" presName="center1" presStyleLbl="fgShp" presStyleIdx="0" presStyleCnt="2" custScaleX="42156" custScaleY="48801"/>
      <dgm:spPr>
        <a:solidFill>
          <a:schemeClr val="tx2">
            <a:lumMod val="50000"/>
          </a:schemeClr>
        </a:solidFill>
      </dgm:spPr>
      <dgm:t>
        <a:bodyPr/>
        <a:lstStyle/>
        <a:p>
          <a:endParaRPr lang="be-BY"/>
        </a:p>
      </dgm:t>
    </dgm:pt>
    <dgm:pt modelId="{EAD938D3-FB52-4E05-B167-581F5B019D8D}" type="pres">
      <dgm:prSet presAssocID="{1ACC9AAE-3992-45A9-B846-2367DF656CB5}" presName="center2" presStyleLbl="fgShp" presStyleIdx="1" presStyleCnt="2" custScaleX="42156" custScaleY="48801"/>
      <dgm:spPr>
        <a:solidFill>
          <a:schemeClr val="tx2">
            <a:lumMod val="75000"/>
          </a:schemeClr>
        </a:solidFill>
      </dgm:spPr>
      <dgm:t>
        <a:bodyPr/>
        <a:lstStyle/>
        <a:p>
          <a:endParaRPr lang="be-BY"/>
        </a:p>
      </dgm:t>
    </dgm:pt>
  </dgm:ptLst>
  <dgm:cxnLst>
    <dgm:cxn modelId="{82018B26-6F6B-434B-8DDF-D0D6AC797108}" type="presOf" srcId="{3E665EB9-766D-4713-85CD-B0A54740B79E}" destId="{F2F60F60-1B85-4058-ABB2-97C848F13184}" srcOrd="0" destOrd="0" presId="urn:microsoft.com/office/officeart/2005/8/layout/cycle4#2"/>
    <dgm:cxn modelId="{248A766B-3DAD-4D62-92EE-18306F1DF031}" srcId="{1ACC9AAE-3992-45A9-B846-2367DF656CB5}" destId="{1EBF84BE-4C0B-4413-9FDE-15639CB7905A}" srcOrd="2" destOrd="0" parTransId="{345240D4-792D-4C85-B1D1-3D0D60CF507E}" sibTransId="{5C497C71-CDD9-4FB1-9C42-6300A0970C36}"/>
    <dgm:cxn modelId="{DDA5E93F-A100-47F7-95A7-8661CC8ED948}" type="presOf" srcId="{B4BDB765-505F-4323-8F0D-4E2FCB617C07}" destId="{6B1F2192-21A5-4487-8F0E-9AFC4C623B9E}" srcOrd="1" destOrd="0" presId="urn:microsoft.com/office/officeart/2005/8/layout/cycle4#2"/>
    <dgm:cxn modelId="{9E7174E1-C6F3-454F-BC23-5B3B37DA7954}" srcId="{1EBF84BE-4C0B-4413-9FDE-15639CB7905A}" destId="{3439FFAB-3567-4C90-9A9C-4F60BFBD26BA}" srcOrd="0" destOrd="0" parTransId="{48D1076C-82BD-4FF9-83A5-36FB9A781617}" sibTransId="{3AA668FD-3E7F-41B9-9C13-9A7B4E8E67E5}"/>
    <dgm:cxn modelId="{F4623F8E-09DC-4DF1-BB05-62E9E3A7392C}" type="presOf" srcId="{8D151D0A-3624-4F86-9699-9D3B3E4BC6F9}" destId="{85D6AA43-5E65-4B16-90BA-D78838076F5F}" srcOrd="0" destOrd="0" presId="urn:microsoft.com/office/officeart/2005/8/layout/cycle4#2"/>
    <dgm:cxn modelId="{9E3B15B5-3F9F-46B3-B391-04B3FA73038D}" type="presOf" srcId="{CD2786E1-6283-40F2-B764-9FD7BCBDCF5D}" destId="{A29E0D95-C8E7-42A2-9413-887A3E546D4A}" srcOrd="1" destOrd="0" presId="urn:microsoft.com/office/officeart/2005/8/layout/cycle4#2"/>
    <dgm:cxn modelId="{4AED870B-B5DE-4050-8B07-C4FE6FB61C5E}" type="presOf" srcId="{1EBF84BE-4C0B-4413-9FDE-15639CB7905A}" destId="{C3D1E284-4798-40B1-A6CE-0AEE4F9E313A}" srcOrd="0" destOrd="0" presId="urn:microsoft.com/office/officeart/2005/8/layout/cycle4#2"/>
    <dgm:cxn modelId="{38A80C41-9067-4454-A70D-285FA754DB21}" srcId="{4BAF24A3-1160-458B-A3D1-C6B48DD214DF}" destId="{3E665EB9-766D-4713-85CD-B0A54740B79E}" srcOrd="0" destOrd="0" parTransId="{EAFAE826-FF42-4D90-9FF8-D0D69FCD973C}" sibTransId="{BCE3451A-88A2-468A-BDF4-E6F519736421}"/>
    <dgm:cxn modelId="{8E147991-1544-4E8D-A3D6-9B95528AE896}" type="presOf" srcId="{3439FFAB-3567-4C90-9A9C-4F60BFBD26BA}" destId="{80D7173D-17AC-45C8-AE30-7FC8FC4D0682}" srcOrd="0" destOrd="0" presId="urn:microsoft.com/office/officeart/2005/8/layout/cycle4#2"/>
    <dgm:cxn modelId="{F0FCC1F3-E4BC-4AB7-8900-C5B781C6C81C}" srcId="{1ACC9AAE-3992-45A9-B846-2367DF656CB5}" destId="{8A2E635B-F1FA-4BEE-834C-F965CC49E25D}" srcOrd="1" destOrd="0" parTransId="{77E63F99-133D-4CDC-8EE3-A650846E3E1B}" sibTransId="{077605F5-63F7-4F4D-A30D-909D4DE6CF87}"/>
    <dgm:cxn modelId="{D28B60CB-626B-4190-8502-C7E97A91B1DE}" type="presOf" srcId="{3439FFAB-3567-4C90-9A9C-4F60BFBD26BA}" destId="{61661A7D-3C66-463D-BF34-0C8E48954DF1}" srcOrd="1" destOrd="0" presId="urn:microsoft.com/office/officeart/2005/8/layout/cycle4#2"/>
    <dgm:cxn modelId="{7FB2CA61-B2DA-41C3-A755-3343D548A761}" type="presOf" srcId="{8A2E635B-F1FA-4BEE-834C-F965CC49E25D}" destId="{3481CA06-D2EE-49C2-83B4-3516E6C6B93D}" srcOrd="0" destOrd="0" presId="urn:microsoft.com/office/officeart/2005/8/layout/cycle4#2"/>
    <dgm:cxn modelId="{B65DA8E6-5D30-45A1-A437-793670FCC478}" type="presOf" srcId="{1ACC9AAE-3992-45A9-B846-2367DF656CB5}" destId="{48C5A278-64CD-47B5-B51E-7CCCF1962834}" srcOrd="0" destOrd="0" presId="urn:microsoft.com/office/officeart/2005/8/layout/cycle4#2"/>
    <dgm:cxn modelId="{8BC3547F-1F0D-409F-8540-C3B386428629}" srcId="{1ACC9AAE-3992-45A9-B846-2367DF656CB5}" destId="{4BAF24A3-1160-458B-A3D1-C6B48DD214DF}" srcOrd="0" destOrd="0" parTransId="{DF68E869-6D70-4CE3-B611-EA11E60D3979}" sibTransId="{A87FB0D8-69A9-4578-B160-48D4DF2B0DBA}"/>
    <dgm:cxn modelId="{9A9CA04C-6794-49BB-87BC-70810467895A}" type="presOf" srcId="{4BAF24A3-1160-458B-A3D1-C6B48DD214DF}" destId="{62A48232-6B40-4FB8-8652-F74B7B8D678B}" srcOrd="0" destOrd="0" presId="urn:microsoft.com/office/officeart/2005/8/layout/cycle4#2"/>
    <dgm:cxn modelId="{AF661C1A-121C-4A86-B339-73ADF79B2EF8}" srcId="{8D151D0A-3624-4F86-9699-9D3B3E4BC6F9}" destId="{B4BDB765-505F-4323-8F0D-4E2FCB617C07}" srcOrd="0" destOrd="0" parTransId="{7463CB15-E62F-4F20-A068-CED712CDFBF7}" sibTransId="{C6FBAF40-C146-4DFD-B4EA-D59C1F0A460E}"/>
    <dgm:cxn modelId="{DA7E7D6F-7EBC-49E0-8C4F-F1AF7B2D6B94}" type="presOf" srcId="{CD2786E1-6283-40F2-B764-9FD7BCBDCF5D}" destId="{58C3E06F-220A-43E1-B678-23229499F5EC}" srcOrd="0" destOrd="0" presId="urn:microsoft.com/office/officeart/2005/8/layout/cycle4#2"/>
    <dgm:cxn modelId="{2090DA73-3E9F-4364-A148-39C8379614CE}" srcId="{8A2E635B-F1FA-4BEE-834C-F965CC49E25D}" destId="{CD2786E1-6283-40F2-B764-9FD7BCBDCF5D}" srcOrd="0" destOrd="0" parTransId="{040FEF57-4EF4-47A1-8824-49DECC87793B}" sibTransId="{26486E04-302C-4E71-96EB-4E044D743C72}"/>
    <dgm:cxn modelId="{BB8F85E1-5639-41D9-90AB-4B6BFD615E05}" type="presOf" srcId="{B4BDB765-505F-4323-8F0D-4E2FCB617C07}" destId="{47C4ABC2-5571-4685-AA47-CE8D349720E8}" srcOrd="0" destOrd="0" presId="urn:microsoft.com/office/officeart/2005/8/layout/cycle4#2"/>
    <dgm:cxn modelId="{EDE59209-0FDD-4F92-AC03-F7A325C85FF3}" type="presOf" srcId="{3E665EB9-766D-4713-85CD-B0A54740B79E}" destId="{C4EF5E8C-AFF2-4DB8-A6F5-430EBEC33D88}" srcOrd="1" destOrd="0" presId="urn:microsoft.com/office/officeart/2005/8/layout/cycle4#2"/>
    <dgm:cxn modelId="{02C73D25-B0A3-4628-A8C8-58EDC994BF5E}" srcId="{1ACC9AAE-3992-45A9-B846-2367DF656CB5}" destId="{8D151D0A-3624-4F86-9699-9D3B3E4BC6F9}" srcOrd="3" destOrd="0" parTransId="{08191AAF-BA2C-4851-8280-2450D130F538}" sibTransId="{1447E2E1-7DB9-42E4-BB2A-8CF15B43F20B}"/>
    <dgm:cxn modelId="{28D1A076-BFC2-4B18-891B-2F02527B282C}" type="presParOf" srcId="{48C5A278-64CD-47B5-B51E-7CCCF1962834}" destId="{BF486ED8-1440-4E6D-AB08-8819F5FA1AA5}" srcOrd="0" destOrd="0" presId="urn:microsoft.com/office/officeart/2005/8/layout/cycle4#2"/>
    <dgm:cxn modelId="{6640234F-EB5E-4C54-A178-DD4EDF8A0997}" type="presParOf" srcId="{BF486ED8-1440-4E6D-AB08-8819F5FA1AA5}" destId="{381F2224-8ED7-4155-A239-72EDB8641D48}" srcOrd="0" destOrd="0" presId="urn:microsoft.com/office/officeart/2005/8/layout/cycle4#2"/>
    <dgm:cxn modelId="{5A19C49C-F7E2-44B8-A210-458BC80257AB}" type="presParOf" srcId="{381F2224-8ED7-4155-A239-72EDB8641D48}" destId="{F2F60F60-1B85-4058-ABB2-97C848F13184}" srcOrd="0" destOrd="0" presId="urn:microsoft.com/office/officeart/2005/8/layout/cycle4#2"/>
    <dgm:cxn modelId="{2F1CB610-1BE4-47D6-BBC9-8EB644D781E3}" type="presParOf" srcId="{381F2224-8ED7-4155-A239-72EDB8641D48}" destId="{C4EF5E8C-AFF2-4DB8-A6F5-430EBEC33D88}" srcOrd="1" destOrd="0" presId="urn:microsoft.com/office/officeart/2005/8/layout/cycle4#2"/>
    <dgm:cxn modelId="{D97C583C-34DA-42C9-AC82-F1EF7D77403A}" type="presParOf" srcId="{BF486ED8-1440-4E6D-AB08-8819F5FA1AA5}" destId="{47D53715-7098-490A-B2D4-FA376A11FB04}" srcOrd="1" destOrd="0" presId="urn:microsoft.com/office/officeart/2005/8/layout/cycle4#2"/>
    <dgm:cxn modelId="{7687FDAD-5A34-4781-9926-1843590DC191}" type="presParOf" srcId="{47D53715-7098-490A-B2D4-FA376A11FB04}" destId="{58C3E06F-220A-43E1-B678-23229499F5EC}" srcOrd="0" destOrd="0" presId="urn:microsoft.com/office/officeart/2005/8/layout/cycle4#2"/>
    <dgm:cxn modelId="{436E06AF-BD0D-4BE7-8065-49524CE0CAC0}" type="presParOf" srcId="{47D53715-7098-490A-B2D4-FA376A11FB04}" destId="{A29E0D95-C8E7-42A2-9413-887A3E546D4A}" srcOrd="1" destOrd="0" presId="urn:microsoft.com/office/officeart/2005/8/layout/cycle4#2"/>
    <dgm:cxn modelId="{FA337633-3844-48E4-8CB7-F020855832DA}" type="presParOf" srcId="{BF486ED8-1440-4E6D-AB08-8819F5FA1AA5}" destId="{BED84A99-80DD-48C2-95DD-DBB1A63A950C}" srcOrd="2" destOrd="0" presId="urn:microsoft.com/office/officeart/2005/8/layout/cycle4#2"/>
    <dgm:cxn modelId="{6C604BD4-03C9-484E-BFA7-7FA7A0D4B14C}" type="presParOf" srcId="{BED84A99-80DD-48C2-95DD-DBB1A63A950C}" destId="{80D7173D-17AC-45C8-AE30-7FC8FC4D0682}" srcOrd="0" destOrd="0" presId="urn:microsoft.com/office/officeart/2005/8/layout/cycle4#2"/>
    <dgm:cxn modelId="{3ADAF6E7-EAE0-4F90-90E9-07D126EF9177}" type="presParOf" srcId="{BED84A99-80DD-48C2-95DD-DBB1A63A950C}" destId="{61661A7D-3C66-463D-BF34-0C8E48954DF1}" srcOrd="1" destOrd="0" presId="urn:microsoft.com/office/officeart/2005/8/layout/cycle4#2"/>
    <dgm:cxn modelId="{2C95ABC7-776E-4C5E-83CB-F0C8D81C3154}" type="presParOf" srcId="{BF486ED8-1440-4E6D-AB08-8819F5FA1AA5}" destId="{F1B3CCEE-75EB-4E58-8E59-CC0048340DE0}" srcOrd="3" destOrd="0" presId="urn:microsoft.com/office/officeart/2005/8/layout/cycle4#2"/>
    <dgm:cxn modelId="{BFA6222F-0F89-456A-B852-3DB04FCBD1F1}" type="presParOf" srcId="{F1B3CCEE-75EB-4E58-8E59-CC0048340DE0}" destId="{47C4ABC2-5571-4685-AA47-CE8D349720E8}" srcOrd="0" destOrd="0" presId="urn:microsoft.com/office/officeart/2005/8/layout/cycle4#2"/>
    <dgm:cxn modelId="{61B0C74D-2045-48F1-9E89-ED927C68C2BE}" type="presParOf" srcId="{F1B3CCEE-75EB-4E58-8E59-CC0048340DE0}" destId="{6B1F2192-21A5-4487-8F0E-9AFC4C623B9E}" srcOrd="1" destOrd="0" presId="urn:microsoft.com/office/officeart/2005/8/layout/cycle4#2"/>
    <dgm:cxn modelId="{96C6716A-76A7-4B8C-A194-4C565BC44968}" type="presParOf" srcId="{BF486ED8-1440-4E6D-AB08-8819F5FA1AA5}" destId="{04D1CE12-45A0-471C-8160-3173EA161D03}" srcOrd="4" destOrd="0" presId="urn:microsoft.com/office/officeart/2005/8/layout/cycle4#2"/>
    <dgm:cxn modelId="{5380F427-D95F-464D-A87D-011740AF2893}" type="presParOf" srcId="{48C5A278-64CD-47B5-B51E-7CCCF1962834}" destId="{05E39B07-A6ED-4768-8BDF-2C7F200E0CB1}" srcOrd="1" destOrd="0" presId="urn:microsoft.com/office/officeart/2005/8/layout/cycle4#2"/>
    <dgm:cxn modelId="{10A38ADC-1593-4B28-A878-D660E7918BC7}" type="presParOf" srcId="{05E39B07-A6ED-4768-8BDF-2C7F200E0CB1}" destId="{62A48232-6B40-4FB8-8652-F74B7B8D678B}" srcOrd="0" destOrd="0" presId="urn:microsoft.com/office/officeart/2005/8/layout/cycle4#2"/>
    <dgm:cxn modelId="{D326D45E-502F-4D40-B015-F1C64C570F1D}" type="presParOf" srcId="{05E39B07-A6ED-4768-8BDF-2C7F200E0CB1}" destId="{3481CA06-D2EE-49C2-83B4-3516E6C6B93D}" srcOrd="1" destOrd="0" presId="urn:microsoft.com/office/officeart/2005/8/layout/cycle4#2"/>
    <dgm:cxn modelId="{5C17D01C-1D64-45C4-8F84-DF6E24E68B12}" type="presParOf" srcId="{05E39B07-A6ED-4768-8BDF-2C7F200E0CB1}" destId="{C3D1E284-4798-40B1-A6CE-0AEE4F9E313A}" srcOrd="2" destOrd="0" presId="urn:microsoft.com/office/officeart/2005/8/layout/cycle4#2"/>
    <dgm:cxn modelId="{8D01A4A0-AC51-46DD-A1A3-D78C81C69AB7}" type="presParOf" srcId="{05E39B07-A6ED-4768-8BDF-2C7F200E0CB1}" destId="{85D6AA43-5E65-4B16-90BA-D78838076F5F}" srcOrd="3" destOrd="0" presId="urn:microsoft.com/office/officeart/2005/8/layout/cycle4#2"/>
    <dgm:cxn modelId="{7FA55ED9-7680-4D09-BEF4-8F0FCD9931C2}" type="presParOf" srcId="{05E39B07-A6ED-4768-8BDF-2C7F200E0CB1}" destId="{D448D3CF-A6D8-43D5-A6C7-B90676251D7F}" srcOrd="4" destOrd="0" presId="urn:microsoft.com/office/officeart/2005/8/layout/cycle4#2"/>
    <dgm:cxn modelId="{37ED93E3-ACEE-45A9-96C6-B24E9E5F6DC2}" type="presParOf" srcId="{48C5A278-64CD-47B5-B51E-7CCCF1962834}" destId="{80781FC4-6656-46A7-B70A-D98FF18252B6}" srcOrd="2" destOrd="0" presId="urn:microsoft.com/office/officeart/2005/8/layout/cycle4#2"/>
    <dgm:cxn modelId="{1C2AEE33-064C-4E69-ADF0-EFB8FF01F1BD}" type="presParOf" srcId="{48C5A278-64CD-47B5-B51E-7CCCF1962834}" destId="{EAD938D3-FB52-4E05-B167-581F5B019D8D}" srcOrd="3" destOrd="0" presId="urn:microsoft.com/office/officeart/2005/8/layout/cycle4#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7F5339D-CA41-403E-89B3-582448881648}" type="doc">
      <dgm:prSet loTypeId="urn:microsoft.com/office/officeart/2008/layout/CaptionedPictures" loCatId="picture" qsTypeId="urn:microsoft.com/office/officeart/2005/8/quickstyle/simple4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0B789A91-07CA-44B3-8349-57022B0C154E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Савицкий Юрий</a:t>
          </a:r>
        </a:p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Шут Олег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F22E06-6182-4E57-B676-A15D1D31DA82}" type="parTrans" cxnId="{4F0B72A5-2B47-4B77-9CA1-5E4B3D760370}">
      <dgm:prSet/>
      <dgm:spPr/>
      <dgm:t>
        <a:bodyPr/>
        <a:lstStyle/>
        <a:p>
          <a:endParaRPr lang="ru-RU"/>
        </a:p>
      </dgm:t>
    </dgm:pt>
    <dgm:pt modelId="{EBA53A74-39CC-47E6-9F03-ED200A97326B}" type="sibTrans" cxnId="{4F0B72A5-2B47-4B77-9CA1-5E4B3D760370}">
      <dgm:prSet/>
      <dgm:spPr/>
      <dgm:t>
        <a:bodyPr/>
        <a:lstStyle/>
        <a:p>
          <a:endParaRPr lang="ru-RU"/>
        </a:p>
      </dgm:t>
    </dgm:pt>
    <dgm:pt modelId="{CB58B316-6FB5-4690-9B4E-01B8D2DCE833}">
      <dgm:prSet phldrT="[Текст]"/>
      <dgm:spPr/>
      <dgm:t>
        <a:bodyPr/>
        <a:lstStyle/>
        <a:p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Гайдаленок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Виктория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CED6A4-7336-4328-ACF1-BDA9F520E093}" type="parTrans" cxnId="{A62278A7-9374-4B3C-A8FD-A73F1AF668E8}">
      <dgm:prSet/>
      <dgm:spPr/>
      <dgm:t>
        <a:bodyPr/>
        <a:lstStyle/>
        <a:p>
          <a:endParaRPr lang="ru-RU"/>
        </a:p>
      </dgm:t>
    </dgm:pt>
    <dgm:pt modelId="{EBF09373-8DA4-4A3C-8A58-65D35DBF99F8}" type="sibTrans" cxnId="{A62278A7-9374-4B3C-A8FD-A73F1AF668E8}">
      <dgm:prSet/>
      <dgm:spPr/>
      <dgm:t>
        <a:bodyPr/>
        <a:lstStyle/>
        <a:p>
          <a:endParaRPr lang="ru-RU"/>
        </a:p>
      </dgm:t>
    </dgm:pt>
    <dgm:pt modelId="{EF121886-6D6A-4C03-A734-91BCFAD9C5C7}">
      <dgm:prSet phldrT="[Текст]"/>
      <dgm:spPr/>
      <dgm:t>
        <a:bodyPr/>
        <a:lstStyle/>
        <a:p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Лиходедова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Анастасия</a:t>
          </a:r>
        </a:p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Красовская Юлия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AC0F77-843F-44F2-9A14-88007755AF78}" type="parTrans" cxnId="{32DF1483-99DE-4CF6-83AB-1E93FEADB5F3}">
      <dgm:prSet/>
      <dgm:spPr/>
      <dgm:t>
        <a:bodyPr/>
        <a:lstStyle/>
        <a:p>
          <a:endParaRPr lang="ru-RU"/>
        </a:p>
      </dgm:t>
    </dgm:pt>
    <dgm:pt modelId="{6E6F6E73-DC9D-45E6-A98C-E6CB8AE53324}" type="sibTrans" cxnId="{32DF1483-99DE-4CF6-83AB-1E93FEADB5F3}">
      <dgm:prSet/>
      <dgm:spPr/>
      <dgm:t>
        <a:bodyPr/>
        <a:lstStyle/>
        <a:p>
          <a:endParaRPr lang="ru-RU"/>
        </a:p>
      </dgm:t>
    </dgm:pt>
    <dgm:pt modelId="{2E9E4262-7C85-4BE7-963F-DA94A0D7005F}">
      <dgm:prSet phldrT="[Текст]"/>
      <dgm:spPr/>
      <dgm:t>
        <a:bodyPr/>
        <a:lstStyle/>
        <a:p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Никонович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Владислав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5C0023-C7F2-4B8B-867D-FD5F2470992A}" type="parTrans" cxnId="{A3E7D476-005E-4C81-A525-7CF28F032F37}">
      <dgm:prSet/>
      <dgm:spPr/>
      <dgm:t>
        <a:bodyPr/>
        <a:lstStyle/>
        <a:p>
          <a:endParaRPr lang="ru-RU"/>
        </a:p>
      </dgm:t>
    </dgm:pt>
    <dgm:pt modelId="{1675CFB7-CB19-44CE-86D7-7A14C0FB0C08}" type="sibTrans" cxnId="{A3E7D476-005E-4C81-A525-7CF28F032F37}">
      <dgm:prSet/>
      <dgm:spPr/>
      <dgm:t>
        <a:bodyPr/>
        <a:lstStyle/>
        <a:p>
          <a:endParaRPr lang="ru-RU"/>
        </a:p>
      </dgm:t>
    </dgm:pt>
    <dgm:pt modelId="{194196BC-999C-45F8-A895-701438E7DD3F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Кленовский Валерий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FD9F52-5426-4260-9855-9F4D23CF6AE8}" type="parTrans" cxnId="{B8D462C3-EFFB-4E95-9829-07667B2A6D40}">
      <dgm:prSet/>
      <dgm:spPr/>
      <dgm:t>
        <a:bodyPr/>
        <a:lstStyle/>
        <a:p>
          <a:endParaRPr lang="ru-RU"/>
        </a:p>
      </dgm:t>
    </dgm:pt>
    <dgm:pt modelId="{A53F91E6-961F-425F-A4C9-0D821692CA19}" type="sibTrans" cxnId="{B8D462C3-EFFB-4E95-9829-07667B2A6D40}">
      <dgm:prSet/>
      <dgm:spPr/>
      <dgm:t>
        <a:bodyPr/>
        <a:lstStyle/>
        <a:p>
          <a:endParaRPr lang="ru-RU"/>
        </a:p>
      </dgm:t>
    </dgm:pt>
    <dgm:pt modelId="{0F6312CA-0864-42F5-A624-6E67EE74EC17}">
      <dgm:prSet phldrT="[Текст]"/>
      <dgm:spPr/>
      <dgm:t>
        <a:bodyPr/>
        <a:lstStyle/>
        <a:p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Подерячева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Полина,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Войтешонок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Александра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ABF963-843C-4291-891E-961D62A325CF}" type="parTrans" cxnId="{50AE46D0-60ED-4AD7-9345-077C5D35F890}">
      <dgm:prSet/>
      <dgm:spPr/>
    </dgm:pt>
    <dgm:pt modelId="{28F30E48-8B4D-4082-8920-0C70BC78DB9C}" type="sibTrans" cxnId="{50AE46D0-60ED-4AD7-9345-077C5D35F890}">
      <dgm:prSet/>
      <dgm:spPr/>
    </dgm:pt>
    <dgm:pt modelId="{FF7CB21B-5AD8-4C3F-833C-E5CD071D31D7}" type="pres">
      <dgm:prSet presAssocID="{D7F5339D-CA41-403E-89B3-582448881648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B0BB919A-E884-45B5-8009-F52FA40555AC}" type="pres">
      <dgm:prSet presAssocID="{CB58B316-6FB5-4690-9B4E-01B8D2DCE833}" presName="composite" presStyleCnt="0">
        <dgm:presLayoutVars>
          <dgm:chMax val="1"/>
          <dgm:chPref val="1"/>
        </dgm:presLayoutVars>
      </dgm:prSet>
      <dgm:spPr/>
    </dgm:pt>
    <dgm:pt modelId="{D8A8B212-FC43-46B1-AC01-DF30492C5E94}" type="pres">
      <dgm:prSet presAssocID="{CB58B316-6FB5-4690-9B4E-01B8D2DCE833}" presName="Accent" presStyleLbl="trAlignAcc1" presStyleIdx="0" presStyleCnt="6">
        <dgm:presLayoutVars>
          <dgm:chMax val="0"/>
          <dgm:chPref val="0"/>
        </dgm:presLayoutVars>
      </dgm:prSet>
      <dgm:spPr/>
    </dgm:pt>
    <dgm:pt modelId="{7D946824-D041-429B-83FC-F068A6C03CD5}" type="pres">
      <dgm:prSet presAssocID="{CB58B316-6FB5-4690-9B4E-01B8D2DCE833}" presName="Image" presStyleLbl="alignImgPlace1" presStyleIdx="0" presStyleCnt="6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DE73216-C1D1-4A2E-AE12-9C9AD2075B95}" type="pres">
      <dgm:prSet presAssocID="{CB58B316-6FB5-4690-9B4E-01B8D2DCE833}" presName="ChildComposite" presStyleCnt="0"/>
      <dgm:spPr/>
    </dgm:pt>
    <dgm:pt modelId="{E8B94E7F-D359-40CC-9193-9A2DEF097E3D}" type="pres">
      <dgm:prSet presAssocID="{CB58B316-6FB5-4690-9B4E-01B8D2DCE833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D5B70833-8DDF-4B2B-ABF1-5AECE640A58D}" type="pres">
      <dgm:prSet presAssocID="{CB58B316-6FB5-4690-9B4E-01B8D2DCE833}" presName="Parent" presStyleLbl="revTx" presStyleIdx="0" presStyleCnt="6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FCB973-0D72-4C5E-8CA2-2ECAB20D0261}" type="pres">
      <dgm:prSet presAssocID="{EBF09373-8DA4-4A3C-8A58-65D35DBF99F8}" presName="sibTrans" presStyleCnt="0"/>
      <dgm:spPr/>
    </dgm:pt>
    <dgm:pt modelId="{B11616C7-DA89-45CF-996C-509B94D1CB00}" type="pres">
      <dgm:prSet presAssocID="{0B789A91-07CA-44B3-8349-57022B0C154E}" presName="composite" presStyleCnt="0">
        <dgm:presLayoutVars>
          <dgm:chMax val="1"/>
          <dgm:chPref val="1"/>
        </dgm:presLayoutVars>
      </dgm:prSet>
      <dgm:spPr/>
    </dgm:pt>
    <dgm:pt modelId="{9C534E88-FFDC-4DCD-9653-87878579471F}" type="pres">
      <dgm:prSet presAssocID="{0B789A91-07CA-44B3-8349-57022B0C154E}" presName="Accent" presStyleLbl="trAlignAcc1" presStyleIdx="1" presStyleCnt="6">
        <dgm:presLayoutVars>
          <dgm:chMax val="0"/>
          <dgm:chPref val="0"/>
        </dgm:presLayoutVars>
      </dgm:prSet>
      <dgm:spPr/>
    </dgm:pt>
    <dgm:pt modelId="{6E653BE9-A7E5-4EEF-A1DA-07D3048D7EB4}" type="pres">
      <dgm:prSet presAssocID="{0B789A91-07CA-44B3-8349-57022B0C154E}" presName="Image" presStyleLbl="alignImgPlace1" presStyleIdx="1" presStyleCnt="6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A5A3E579-B68C-4569-8098-BDE887FCA5C1}" type="pres">
      <dgm:prSet presAssocID="{0B789A91-07CA-44B3-8349-57022B0C154E}" presName="ChildComposite" presStyleCnt="0"/>
      <dgm:spPr/>
    </dgm:pt>
    <dgm:pt modelId="{A5370B14-E9E8-47F0-9E29-7DAF60A0B721}" type="pres">
      <dgm:prSet presAssocID="{0B789A91-07CA-44B3-8349-57022B0C154E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A3C14503-FE2E-4B72-94A0-736506828BE6}" type="pres">
      <dgm:prSet presAssocID="{0B789A91-07CA-44B3-8349-57022B0C154E}" presName="Parent" presStyleLbl="revTx" presStyleIdx="1" presStyleCnt="6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8EBCFD-BD46-4ABE-968E-E1A4F9B4FCA2}" type="pres">
      <dgm:prSet presAssocID="{EBA53A74-39CC-47E6-9F03-ED200A97326B}" presName="sibTrans" presStyleCnt="0"/>
      <dgm:spPr/>
    </dgm:pt>
    <dgm:pt modelId="{7376D674-9BCE-4CF8-A7D6-C77F49BAEE8A}" type="pres">
      <dgm:prSet presAssocID="{EF121886-6D6A-4C03-A734-91BCFAD9C5C7}" presName="composite" presStyleCnt="0">
        <dgm:presLayoutVars>
          <dgm:chMax val="1"/>
          <dgm:chPref val="1"/>
        </dgm:presLayoutVars>
      </dgm:prSet>
      <dgm:spPr/>
    </dgm:pt>
    <dgm:pt modelId="{AD8C5C58-E442-4AA2-B27E-EC8A801C6C02}" type="pres">
      <dgm:prSet presAssocID="{EF121886-6D6A-4C03-A734-91BCFAD9C5C7}" presName="Accent" presStyleLbl="trAlignAcc1" presStyleIdx="2" presStyleCnt="6">
        <dgm:presLayoutVars>
          <dgm:chMax val="0"/>
          <dgm:chPref val="0"/>
        </dgm:presLayoutVars>
      </dgm:prSet>
      <dgm:spPr/>
    </dgm:pt>
    <dgm:pt modelId="{7CF82D3A-9D07-45B4-94C4-7037FCD82B31}" type="pres">
      <dgm:prSet presAssocID="{EF121886-6D6A-4C03-A734-91BCFAD9C5C7}" presName="Image" presStyleLbl="alignImgPlace1" presStyleIdx="2" presStyleCnt="6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</dgm:pt>
    <dgm:pt modelId="{3BD50F96-4400-4EBD-A660-A062C0A91545}" type="pres">
      <dgm:prSet presAssocID="{EF121886-6D6A-4C03-A734-91BCFAD9C5C7}" presName="ChildComposite" presStyleCnt="0"/>
      <dgm:spPr/>
    </dgm:pt>
    <dgm:pt modelId="{FD13803E-5C28-47FC-A6EC-1EE5D593FBB6}" type="pres">
      <dgm:prSet presAssocID="{EF121886-6D6A-4C03-A734-91BCFAD9C5C7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C7BF9244-9C94-4EE4-B882-A93C045CF91E}" type="pres">
      <dgm:prSet presAssocID="{EF121886-6D6A-4C03-A734-91BCFAD9C5C7}" presName="Parent" presStyleLbl="revTx" presStyleIdx="2" presStyleCnt="6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94A90B-DFA2-4F13-B78F-9ADF1C002691}" type="pres">
      <dgm:prSet presAssocID="{6E6F6E73-DC9D-45E6-A98C-E6CB8AE53324}" presName="sibTrans" presStyleCnt="0"/>
      <dgm:spPr/>
    </dgm:pt>
    <dgm:pt modelId="{185EDC67-B52A-404B-8A03-0518908AE6DB}" type="pres">
      <dgm:prSet presAssocID="{194196BC-999C-45F8-A895-701438E7DD3F}" presName="composite" presStyleCnt="0">
        <dgm:presLayoutVars>
          <dgm:chMax val="1"/>
          <dgm:chPref val="1"/>
        </dgm:presLayoutVars>
      </dgm:prSet>
      <dgm:spPr/>
    </dgm:pt>
    <dgm:pt modelId="{331BBB16-2072-4F64-BFBF-555A558AED9D}" type="pres">
      <dgm:prSet presAssocID="{194196BC-999C-45F8-A895-701438E7DD3F}" presName="Accent" presStyleLbl="trAlignAcc1" presStyleIdx="3" presStyleCnt="6">
        <dgm:presLayoutVars>
          <dgm:chMax val="0"/>
          <dgm:chPref val="0"/>
        </dgm:presLayoutVars>
      </dgm:prSet>
      <dgm:spPr/>
    </dgm:pt>
    <dgm:pt modelId="{8980EC78-7F05-43C9-925E-615408A88DFA}" type="pres">
      <dgm:prSet presAssocID="{194196BC-999C-45F8-A895-701438E7DD3F}" presName="Image" presStyleLbl="alignImgPlace1" presStyleIdx="3" presStyleCnt="6" custScaleX="111338" custScaleY="113068" custLinFactNeighborX="3834" custLinFactNeighborY="-190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B6FF2DA7-2C5F-4014-BEDE-59F97814E263}" type="pres">
      <dgm:prSet presAssocID="{194196BC-999C-45F8-A895-701438E7DD3F}" presName="ChildComposite" presStyleCnt="0"/>
      <dgm:spPr/>
    </dgm:pt>
    <dgm:pt modelId="{14FD5637-418A-4F2A-8930-2EB8F66E5B8B}" type="pres">
      <dgm:prSet presAssocID="{194196BC-999C-45F8-A895-701438E7DD3F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4FF251D1-44C2-495F-8CCD-8C6FB84B0D58}" type="pres">
      <dgm:prSet presAssocID="{194196BC-999C-45F8-A895-701438E7DD3F}" presName="Parent" presStyleLbl="revTx" presStyleIdx="3" presStyleCnt="6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9B36BE-3DFC-46DF-A61D-E464C57EA9D3}" type="pres">
      <dgm:prSet presAssocID="{A53F91E6-961F-425F-A4C9-0D821692CA19}" presName="sibTrans" presStyleCnt="0"/>
      <dgm:spPr/>
    </dgm:pt>
    <dgm:pt modelId="{B971A719-A4AC-40AF-BCE8-EA7D06CA5546}" type="pres">
      <dgm:prSet presAssocID="{2E9E4262-7C85-4BE7-963F-DA94A0D7005F}" presName="composite" presStyleCnt="0">
        <dgm:presLayoutVars>
          <dgm:chMax val="1"/>
          <dgm:chPref val="1"/>
        </dgm:presLayoutVars>
      </dgm:prSet>
      <dgm:spPr/>
    </dgm:pt>
    <dgm:pt modelId="{9FCFA98B-95C2-4E12-86D8-23E436D58738}" type="pres">
      <dgm:prSet presAssocID="{2E9E4262-7C85-4BE7-963F-DA94A0D7005F}" presName="Accent" presStyleLbl="trAlignAcc1" presStyleIdx="4" presStyleCnt="6">
        <dgm:presLayoutVars>
          <dgm:chMax val="0"/>
          <dgm:chPref val="0"/>
        </dgm:presLayoutVars>
      </dgm:prSet>
      <dgm:spPr/>
    </dgm:pt>
    <dgm:pt modelId="{61E144B3-083C-4D40-A779-837424D35023}" type="pres">
      <dgm:prSet presAssocID="{2E9E4262-7C85-4BE7-963F-DA94A0D7005F}" presName="Image" presStyleLbl="alignImgPlace1" presStyleIdx="4" presStyleCnt="6" custScaleX="111086" custScaleY="113081" custLinFactNeighborX="3364" custLinFactNeighborY="82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D3A9502F-2937-4CAB-9AC2-B8D3912AC973}" type="pres">
      <dgm:prSet presAssocID="{2E9E4262-7C85-4BE7-963F-DA94A0D7005F}" presName="ChildComposite" presStyleCnt="0"/>
      <dgm:spPr/>
    </dgm:pt>
    <dgm:pt modelId="{7E706A57-5C6B-43B2-9C1B-BA5B27C7D892}" type="pres">
      <dgm:prSet presAssocID="{2E9E4262-7C85-4BE7-963F-DA94A0D7005F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E1586ED1-204D-4CB2-9C61-5B142073AD44}" type="pres">
      <dgm:prSet presAssocID="{2E9E4262-7C85-4BE7-963F-DA94A0D7005F}" presName="Parent" presStyleLbl="revTx" presStyleIdx="4" presStyleCnt="6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EE0796-4C0C-4F4B-A8E4-41B8CB8AAC95}" type="pres">
      <dgm:prSet presAssocID="{1675CFB7-CB19-44CE-86D7-7A14C0FB0C08}" presName="sibTrans" presStyleCnt="0"/>
      <dgm:spPr/>
    </dgm:pt>
    <dgm:pt modelId="{C4BB1AC0-6EC6-4FB8-9FBC-38A122A70814}" type="pres">
      <dgm:prSet presAssocID="{0F6312CA-0864-42F5-A624-6E67EE74EC17}" presName="composite" presStyleCnt="0">
        <dgm:presLayoutVars>
          <dgm:chMax val="1"/>
          <dgm:chPref val="1"/>
        </dgm:presLayoutVars>
      </dgm:prSet>
      <dgm:spPr/>
    </dgm:pt>
    <dgm:pt modelId="{B0818FA8-8200-4875-8B2F-1D489E7922EA}" type="pres">
      <dgm:prSet presAssocID="{0F6312CA-0864-42F5-A624-6E67EE74EC17}" presName="Accent" presStyleLbl="trAlignAcc1" presStyleIdx="5" presStyleCnt="6">
        <dgm:presLayoutVars>
          <dgm:chMax val="0"/>
          <dgm:chPref val="0"/>
        </dgm:presLayoutVars>
      </dgm:prSet>
      <dgm:spPr/>
    </dgm:pt>
    <dgm:pt modelId="{A9FF99A1-39B6-494C-AE90-BB5F7FAE3755}" type="pres">
      <dgm:prSet presAssocID="{0F6312CA-0864-42F5-A624-6E67EE74EC17}" presName="Image" presStyleLbl="alignImgPlace1" presStyleIdx="5" presStyleCnt="6">
        <dgm:presLayoutVars>
          <dgm:chMax val="0"/>
          <dgm:chPref val="0"/>
        </dgm:presLayoutVars>
      </dgm:prSet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E741C73-C50B-4218-85F0-9033536881C2}" type="pres">
      <dgm:prSet presAssocID="{0F6312CA-0864-42F5-A624-6E67EE74EC17}" presName="ChildComposite" presStyleCnt="0"/>
      <dgm:spPr/>
    </dgm:pt>
    <dgm:pt modelId="{F8AE910B-1721-46FE-BB67-7D8EE8D9D248}" type="pres">
      <dgm:prSet presAssocID="{0F6312CA-0864-42F5-A624-6E67EE74EC17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20B7F4BF-EEB1-4FB3-8D16-04DE6FBFFAF1}" type="pres">
      <dgm:prSet presAssocID="{0F6312CA-0864-42F5-A624-6E67EE74EC17}" presName="Parent" presStyleLbl="revTx" presStyleIdx="5" presStyleCnt="6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0B47C4C-033C-4E20-A884-144176084BEF}" type="presOf" srcId="{D7F5339D-CA41-403E-89B3-582448881648}" destId="{FF7CB21B-5AD8-4C3F-833C-E5CD071D31D7}" srcOrd="0" destOrd="0" presId="urn:microsoft.com/office/officeart/2008/layout/CaptionedPictures"/>
    <dgm:cxn modelId="{24D13870-5A5A-408E-9D1F-EEBAA1D036B0}" type="presOf" srcId="{CB58B316-6FB5-4690-9B4E-01B8D2DCE833}" destId="{D5B70833-8DDF-4B2B-ABF1-5AECE640A58D}" srcOrd="0" destOrd="0" presId="urn:microsoft.com/office/officeart/2008/layout/CaptionedPictures"/>
    <dgm:cxn modelId="{1F134688-5D5F-447E-BD03-2129026A8370}" type="presOf" srcId="{EF121886-6D6A-4C03-A734-91BCFAD9C5C7}" destId="{C7BF9244-9C94-4EE4-B882-A93C045CF91E}" srcOrd="0" destOrd="0" presId="urn:microsoft.com/office/officeart/2008/layout/CaptionedPictures"/>
    <dgm:cxn modelId="{9BDE52CF-0961-450B-9B5E-20636C78CA81}" type="presOf" srcId="{0B789A91-07CA-44B3-8349-57022B0C154E}" destId="{A3C14503-FE2E-4B72-94A0-736506828BE6}" srcOrd="0" destOrd="0" presId="urn:microsoft.com/office/officeart/2008/layout/CaptionedPictures"/>
    <dgm:cxn modelId="{50AE46D0-60ED-4AD7-9345-077C5D35F890}" srcId="{D7F5339D-CA41-403E-89B3-582448881648}" destId="{0F6312CA-0864-42F5-A624-6E67EE74EC17}" srcOrd="5" destOrd="0" parTransId="{C9ABF963-843C-4291-891E-961D62A325CF}" sibTransId="{28F30E48-8B4D-4082-8920-0C70BC78DB9C}"/>
    <dgm:cxn modelId="{A62278A7-9374-4B3C-A8FD-A73F1AF668E8}" srcId="{D7F5339D-CA41-403E-89B3-582448881648}" destId="{CB58B316-6FB5-4690-9B4E-01B8D2DCE833}" srcOrd="0" destOrd="0" parTransId="{7FCED6A4-7336-4328-ACF1-BDA9F520E093}" sibTransId="{EBF09373-8DA4-4A3C-8A58-65D35DBF99F8}"/>
    <dgm:cxn modelId="{32DF1483-99DE-4CF6-83AB-1E93FEADB5F3}" srcId="{D7F5339D-CA41-403E-89B3-582448881648}" destId="{EF121886-6D6A-4C03-A734-91BCFAD9C5C7}" srcOrd="2" destOrd="0" parTransId="{96AC0F77-843F-44F2-9A14-88007755AF78}" sibTransId="{6E6F6E73-DC9D-45E6-A98C-E6CB8AE53324}"/>
    <dgm:cxn modelId="{0F78FD54-8243-44B1-B91B-25B1F58DBE78}" type="presOf" srcId="{194196BC-999C-45F8-A895-701438E7DD3F}" destId="{4FF251D1-44C2-495F-8CCD-8C6FB84B0D58}" srcOrd="0" destOrd="0" presId="urn:microsoft.com/office/officeart/2008/layout/CaptionedPictures"/>
    <dgm:cxn modelId="{A3E7D476-005E-4C81-A525-7CF28F032F37}" srcId="{D7F5339D-CA41-403E-89B3-582448881648}" destId="{2E9E4262-7C85-4BE7-963F-DA94A0D7005F}" srcOrd="4" destOrd="0" parTransId="{0E5C0023-C7F2-4B8B-867D-FD5F2470992A}" sibTransId="{1675CFB7-CB19-44CE-86D7-7A14C0FB0C08}"/>
    <dgm:cxn modelId="{4F0B72A5-2B47-4B77-9CA1-5E4B3D760370}" srcId="{D7F5339D-CA41-403E-89B3-582448881648}" destId="{0B789A91-07CA-44B3-8349-57022B0C154E}" srcOrd="1" destOrd="0" parTransId="{CFF22E06-6182-4E57-B676-A15D1D31DA82}" sibTransId="{EBA53A74-39CC-47E6-9F03-ED200A97326B}"/>
    <dgm:cxn modelId="{C655E4AD-7311-4B28-ADFF-2452AF824CA9}" type="presOf" srcId="{2E9E4262-7C85-4BE7-963F-DA94A0D7005F}" destId="{E1586ED1-204D-4CB2-9C61-5B142073AD44}" srcOrd="0" destOrd="0" presId="urn:microsoft.com/office/officeart/2008/layout/CaptionedPictures"/>
    <dgm:cxn modelId="{B8D462C3-EFFB-4E95-9829-07667B2A6D40}" srcId="{D7F5339D-CA41-403E-89B3-582448881648}" destId="{194196BC-999C-45F8-A895-701438E7DD3F}" srcOrd="3" destOrd="0" parTransId="{A3FD9F52-5426-4260-9855-9F4D23CF6AE8}" sibTransId="{A53F91E6-961F-425F-A4C9-0D821692CA19}"/>
    <dgm:cxn modelId="{324A475C-61B7-41B6-BE24-CB63161D1439}" type="presOf" srcId="{0F6312CA-0864-42F5-A624-6E67EE74EC17}" destId="{20B7F4BF-EEB1-4FB3-8D16-04DE6FBFFAF1}" srcOrd="0" destOrd="0" presId="urn:microsoft.com/office/officeart/2008/layout/CaptionedPictures"/>
    <dgm:cxn modelId="{1DE8AB1A-616C-4A58-AB86-05714DB43233}" type="presParOf" srcId="{FF7CB21B-5AD8-4C3F-833C-E5CD071D31D7}" destId="{B0BB919A-E884-45B5-8009-F52FA40555AC}" srcOrd="0" destOrd="0" presId="urn:microsoft.com/office/officeart/2008/layout/CaptionedPictures"/>
    <dgm:cxn modelId="{D3FC19C5-34E0-4249-A6A8-B943D3337FF2}" type="presParOf" srcId="{B0BB919A-E884-45B5-8009-F52FA40555AC}" destId="{D8A8B212-FC43-46B1-AC01-DF30492C5E94}" srcOrd="0" destOrd="0" presId="urn:microsoft.com/office/officeart/2008/layout/CaptionedPictures"/>
    <dgm:cxn modelId="{D1C320D1-F888-413F-9C8C-53D77423FCA8}" type="presParOf" srcId="{B0BB919A-E884-45B5-8009-F52FA40555AC}" destId="{7D946824-D041-429B-83FC-F068A6C03CD5}" srcOrd="1" destOrd="0" presId="urn:microsoft.com/office/officeart/2008/layout/CaptionedPictures"/>
    <dgm:cxn modelId="{0833A4E4-E27B-4EBC-BF25-B947E8A866FF}" type="presParOf" srcId="{B0BB919A-E884-45B5-8009-F52FA40555AC}" destId="{0DE73216-C1D1-4A2E-AE12-9C9AD2075B95}" srcOrd="2" destOrd="0" presId="urn:microsoft.com/office/officeart/2008/layout/CaptionedPictures"/>
    <dgm:cxn modelId="{16C2C44B-F97E-4105-9AC0-FEA86026DCE1}" type="presParOf" srcId="{0DE73216-C1D1-4A2E-AE12-9C9AD2075B95}" destId="{E8B94E7F-D359-40CC-9193-9A2DEF097E3D}" srcOrd="0" destOrd="0" presId="urn:microsoft.com/office/officeart/2008/layout/CaptionedPictures"/>
    <dgm:cxn modelId="{2DA86E15-F655-4DEF-925F-793DDD0F1310}" type="presParOf" srcId="{0DE73216-C1D1-4A2E-AE12-9C9AD2075B95}" destId="{D5B70833-8DDF-4B2B-ABF1-5AECE640A58D}" srcOrd="1" destOrd="0" presId="urn:microsoft.com/office/officeart/2008/layout/CaptionedPictures"/>
    <dgm:cxn modelId="{814420BF-E6DB-421C-BE9E-6017ECA58099}" type="presParOf" srcId="{FF7CB21B-5AD8-4C3F-833C-E5CD071D31D7}" destId="{DCFCB973-0D72-4C5E-8CA2-2ECAB20D0261}" srcOrd="1" destOrd="0" presId="urn:microsoft.com/office/officeart/2008/layout/CaptionedPictures"/>
    <dgm:cxn modelId="{383A5B4B-D275-4C61-8C70-0CFF03E4641B}" type="presParOf" srcId="{FF7CB21B-5AD8-4C3F-833C-E5CD071D31D7}" destId="{B11616C7-DA89-45CF-996C-509B94D1CB00}" srcOrd="2" destOrd="0" presId="urn:microsoft.com/office/officeart/2008/layout/CaptionedPictures"/>
    <dgm:cxn modelId="{462BDEE5-E22C-46C6-9A5F-4669424E8DD0}" type="presParOf" srcId="{B11616C7-DA89-45CF-996C-509B94D1CB00}" destId="{9C534E88-FFDC-4DCD-9653-87878579471F}" srcOrd="0" destOrd="0" presId="urn:microsoft.com/office/officeart/2008/layout/CaptionedPictures"/>
    <dgm:cxn modelId="{45D899D7-DFD4-45E6-B875-4B7DB41ABC62}" type="presParOf" srcId="{B11616C7-DA89-45CF-996C-509B94D1CB00}" destId="{6E653BE9-A7E5-4EEF-A1DA-07D3048D7EB4}" srcOrd="1" destOrd="0" presId="urn:microsoft.com/office/officeart/2008/layout/CaptionedPictures"/>
    <dgm:cxn modelId="{88216C74-F332-40EB-97F1-6D98665CA380}" type="presParOf" srcId="{B11616C7-DA89-45CF-996C-509B94D1CB00}" destId="{A5A3E579-B68C-4569-8098-BDE887FCA5C1}" srcOrd="2" destOrd="0" presId="urn:microsoft.com/office/officeart/2008/layout/CaptionedPictures"/>
    <dgm:cxn modelId="{B7C697D6-2C75-4CF5-B736-32EE9905BBC6}" type="presParOf" srcId="{A5A3E579-B68C-4569-8098-BDE887FCA5C1}" destId="{A5370B14-E9E8-47F0-9E29-7DAF60A0B721}" srcOrd="0" destOrd="0" presId="urn:microsoft.com/office/officeart/2008/layout/CaptionedPictures"/>
    <dgm:cxn modelId="{6AAE3AED-C931-4FF9-9FF9-21A6066ED7E6}" type="presParOf" srcId="{A5A3E579-B68C-4569-8098-BDE887FCA5C1}" destId="{A3C14503-FE2E-4B72-94A0-736506828BE6}" srcOrd="1" destOrd="0" presId="urn:microsoft.com/office/officeart/2008/layout/CaptionedPictures"/>
    <dgm:cxn modelId="{14140397-6055-442A-84D6-34421F428E9F}" type="presParOf" srcId="{FF7CB21B-5AD8-4C3F-833C-E5CD071D31D7}" destId="{168EBCFD-BD46-4ABE-968E-E1A4F9B4FCA2}" srcOrd="3" destOrd="0" presId="urn:microsoft.com/office/officeart/2008/layout/CaptionedPictures"/>
    <dgm:cxn modelId="{ED763CC2-B86A-420E-88BD-A454EFCF618A}" type="presParOf" srcId="{FF7CB21B-5AD8-4C3F-833C-E5CD071D31D7}" destId="{7376D674-9BCE-4CF8-A7D6-C77F49BAEE8A}" srcOrd="4" destOrd="0" presId="urn:microsoft.com/office/officeart/2008/layout/CaptionedPictures"/>
    <dgm:cxn modelId="{6D72F322-4BB7-41C9-A581-2F4A86141EAB}" type="presParOf" srcId="{7376D674-9BCE-4CF8-A7D6-C77F49BAEE8A}" destId="{AD8C5C58-E442-4AA2-B27E-EC8A801C6C02}" srcOrd="0" destOrd="0" presId="urn:microsoft.com/office/officeart/2008/layout/CaptionedPictures"/>
    <dgm:cxn modelId="{7D3C43DE-3614-477D-BC60-CECB25CA034F}" type="presParOf" srcId="{7376D674-9BCE-4CF8-A7D6-C77F49BAEE8A}" destId="{7CF82D3A-9D07-45B4-94C4-7037FCD82B31}" srcOrd="1" destOrd="0" presId="urn:microsoft.com/office/officeart/2008/layout/CaptionedPictures"/>
    <dgm:cxn modelId="{65AFE5DF-4D19-497C-A3CA-5F9BE0D76D56}" type="presParOf" srcId="{7376D674-9BCE-4CF8-A7D6-C77F49BAEE8A}" destId="{3BD50F96-4400-4EBD-A660-A062C0A91545}" srcOrd="2" destOrd="0" presId="urn:microsoft.com/office/officeart/2008/layout/CaptionedPictures"/>
    <dgm:cxn modelId="{853C4538-2A9E-46EF-90DE-4E058FE858CB}" type="presParOf" srcId="{3BD50F96-4400-4EBD-A660-A062C0A91545}" destId="{FD13803E-5C28-47FC-A6EC-1EE5D593FBB6}" srcOrd="0" destOrd="0" presId="urn:microsoft.com/office/officeart/2008/layout/CaptionedPictures"/>
    <dgm:cxn modelId="{F938B06B-1490-4B3F-A5F6-47005FF9AB3A}" type="presParOf" srcId="{3BD50F96-4400-4EBD-A660-A062C0A91545}" destId="{C7BF9244-9C94-4EE4-B882-A93C045CF91E}" srcOrd="1" destOrd="0" presId="urn:microsoft.com/office/officeart/2008/layout/CaptionedPictures"/>
    <dgm:cxn modelId="{CD9E147A-C35E-4B6C-A859-5010679165FC}" type="presParOf" srcId="{FF7CB21B-5AD8-4C3F-833C-E5CD071D31D7}" destId="{0F94A90B-DFA2-4F13-B78F-9ADF1C002691}" srcOrd="5" destOrd="0" presId="urn:microsoft.com/office/officeart/2008/layout/CaptionedPictures"/>
    <dgm:cxn modelId="{03486265-DB6F-44B5-BA81-D5B1194C57A5}" type="presParOf" srcId="{FF7CB21B-5AD8-4C3F-833C-E5CD071D31D7}" destId="{185EDC67-B52A-404B-8A03-0518908AE6DB}" srcOrd="6" destOrd="0" presId="urn:microsoft.com/office/officeart/2008/layout/CaptionedPictures"/>
    <dgm:cxn modelId="{F4931E48-6034-411B-ADF3-8B95DFDA3BCA}" type="presParOf" srcId="{185EDC67-B52A-404B-8A03-0518908AE6DB}" destId="{331BBB16-2072-4F64-BFBF-555A558AED9D}" srcOrd="0" destOrd="0" presId="urn:microsoft.com/office/officeart/2008/layout/CaptionedPictures"/>
    <dgm:cxn modelId="{C77EC9BC-3207-4019-B94D-7A584123EC52}" type="presParOf" srcId="{185EDC67-B52A-404B-8A03-0518908AE6DB}" destId="{8980EC78-7F05-43C9-925E-615408A88DFA}" srcOrd="1" destOrd="0" presId="urn:microsoft.com/office/officeart/2008/layout/CaptionedPictures"/>
    <dgm:cxn modelId="{A9F88CA3-9D5E-4445-85EE-9C51B7FA5B61}" type="presParOf" srcId="{185EDC67-B52A-404B-8A03-0518908AE6DB}" destId="{B6FF2DA7-2C5F-4014-BEDE-59F97814E263}" srcOrd="2" destOrd="0" presId="urn:microsoft.com/office/officeart/2008/layout/CaptionedPictures"/>
    <dgm:cxn modelId="{632D3CA1-FF53-427E-9C20-5E9A90D64AEE}" type="presParOf" srcId="{B6FF2DA7-2C5F-4014-BEDE-59F97814E263}" destId="{14FD5637-418A-4F2A-8930-2EB8F66E5B8B}" srcOrd="0" destOrd="0" presId="urn:microsoft.com/office/officeart/2008/layout/CaptionedPictures"/>
    <dgm:cxn modelId="{B0E71D6E-AD96-4EA4-A17A-3CC82C337610}" type="presParOf" srcId="{B6FF2DA7-2C5F-4014-BEDE-59F97814E263}" destId="{4FF251D1-44C2-495F-8CCD-8C6FB84B0D58}" srcOrd="1" destOrd="0" presId="urn:microsoft.com/office/officeart/2008/layout/CaptionedPictures"/>
    <dgm:cxn modelId="{58D5778A-398B-484F-A700-E425FDDDDFB7}" type="presParOf" srcId="{FF7CB21B-5AD8-4C3F-833C-E5CD071D31D7}" destId="{129B36BE-3DFC-46DF-A61D-E464C57EA9D3}" srcOrd="7" destOrd="0" presId="urn:microsoft.com/office/officeart/2008/layout/CaptionedPictures"/>
    <dgm:cxn modelId="{E3DF6474-4E80-4120-925F-DEA8700D32EC}" type="presParOf" srcId="{FF7CB21B-5AD8-4C3F-833C-E5CD071D31D7}" destId="{B971A719-A4AC-40AF-BCE8-EA7D06CA5546}" srcOrd="8" destOrd="0" presId="urn:microsoft.com/office/officeart/2008/layout/CaptionedPictures"/>
    <dgm:cxn modelId="{D8706CEE-C8F4-4B86-9F2D-E32C4EC7E865}" type="presParOf" srcId="{B971A719-A4AC-40AF-BCE8-EA7D06CA5546}" destId="{9FCFA98B-95C2-4E12-86D8-23E436D58738}" srcOrd="0" destOrd="0" presId="urn:microsoft.com/office/officeart/2008/layout/CaptionedPictures"/>
    <dgm:cxn modelId="{5A930149-D7C3-45C1-BD57-30D5933305F4}" type="presParOf" srcId="{B971A719-A4AC-40AF-BCE8-EA7D06CA5546}" destId="{61E144B3-083C-4D40-A779-837424D35023}" srcOrd="1" destOrd="0" presId="urn:microsoft.com/office/officeart/2008/layout/CaptionedPictures"/>
    <dgm:cxn modelId="{1477D1BA-53B5-44AD-9925-C899CCC678C3}" type="presParOf" srcId="{B971A719-A4AC-40AF-BCE8-EA7D06CA5546}" destId="{D3A9502F-2937-4CAB-9AC2-B8D3912AC973}" srcOrd="2" destOrd="0" presId="urn:microsoft.com/office/officeart/2008/layout/CaptionedPictures"/>
    <dgm:cxn modelId="{130D8DE2-41CC-4AE3-9009-BE1528029340}" type="presParOf" srcId="{D3A9502F-2937-4CAB-9AC2-B8D3912AC973}" destId="{7E706A57-5C6B-43B2-9C1B-BA5B27C7D892}" srcOrd="0" destOrd="0" presId="urn:microsoft.com/office/officeart/2008/layout/CaptionedPictures"/>
    <dgm:cxn modelId="{BA791D1D-E95E-4126-8A22-71E6115C4C4F}" type="presParOf" srcId="{D3A9502F-2937-4CAB-9AC2-B8D3912AC973}" destId="{E1586ED1-204D-4CB2-9C61-5B142073AD44}" srcOrd="1" destOrd="0" presId="urn:microsoft.com/office/officeart/2008/layout/CaptionedPictures"/>
    <dgm:cxn modelId="{1D52AA15-B117-426E-BE13-3C55EAC7B24E}" type="presParOf" srcId="{FF7CB21B-5AD8-4C3F-833C-E5CD071D31D7}" destId="{35EE0796-4C0C-4F4B-A8E4-41B8CB8AAC95}" srcOrd="9" destOrd="0" presId="urn:microsoft.com/office/officeart/2008/layout/CaptionedPictures"/>
    <dgm:cxn modelId="{DAC702F0-BF47-433A-96E5-929D3E871C36}" type="presParOf" srcId="{FF7CB21B-5AD8-4C3F-833C-E5CD071D31D7}" destId="{C4BB1AC0-6EC6-4FB8-9FBC-38A122A70814}" srcOrd="10" destOrd="0" presId="urn:microsoft.com/office/officeart/2008/layout/CaptionedPictures"/>
    <dgm:cxn modelId="{112F7693-9D73-481D-BD79-9D44F4F80DEB}" type="presParOf" srcId="{C4BB1AC0-6EC6-4FB8-9FBC-38A122A70814}" destId="{B0818FA8-8200-4875-8B2F-1D489E7922EA}" srcOrd="0" destOrd="0" presId="urn:microsoft.com/office/officeart/2008/layout/CaptionedPictures"/>
    <dgm:cxn modelId="{2AB597D7-7931-4603-B1AB-BAD042030F05}" type="presParOf" srcId="{C4BB1AC0-6EC6-4FB8-9FBC-38A122A70814}" destId="{A9FF99A1-39B6-494C-AE90-BB5F7FAE3755}" srcOrd="1" destOrd="0" presId="urn:microsoft.com/office/officeart/2008/layout/CaptionedPictures"/>
    <dgm:cxn modelId="{0AB5BA88-F241-4A54-9E5C-CAA266882823}" type="presParOf" srcId="{C4BB1AC0-6EC6-4FB8-9FBC-38A122A70814}" destId="{CE741C73-C50B-4218-85F0-9033536881C2}" srcOrd="2" destOrd="0" presId="urn:microsoft.com/office/officeart/2008/layout/CaptionedPictures"/>
    <dgm:cxn modelId="{0ED265CE-0582-4BF9-B54D-6703D51BF807}" type="presParOf" srcId="{CE741C73-C50B-4218-85F0-9033536881C2}" destId="{F8AE910B-1721-46FE-BB67-7D8EE8D9D248}" srcOrd="0" destOrd="0" presId="urn:microsoft.com/office/officeart/2008/layout/CaptionedPictures"/>
    <dgm:cxn modelId="{50D82162-DB70-4A6B-BD04-A8E1035A7E68}" type="presParOf" srcId="{CE741C73-C50B-4218-85F0-9033536881C2}" destId="{20B7F4BF-EEB1-4FB3-8D16-04DE6FBFFAF1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90CFB09-5FD6-4A3D-B730-E7B7005D24DB}" type="doc">
      <dgm:prSet loTypeId="urn:microsoft.com/office/officeart/2011/layout/Picture Frame" loCatId="pictur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be-BY"/>
        </a:p>
      </dgm:t>
    </dgm:pt>
    <dgm:pt modelId="{7FF0B65C-A95A-49C8-8608-250CF12ACA61}">
      <dgm:prSet phldrT="[Текст]"/>
      <dgm:spPr/>
      <dgm:t>
        <a:bodyPr/>
        <a:lstStyle/>
        <a:p>
          <a:pPr algn="ctr"/>
          <a:r>
            <a: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Прибрежная территория</a:t>
          </a:r>
          <a:endParaRPr lang="be-BY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10D3D22-B989-4E51-81B0-92D04E1CC173}" type="parTrans" cxnId="{59AC2F5C-C6EC-4AB0-9809-1A4DA68537DE}">
      <dgm:prSet/>
      <dgm:spPr/>
      <dgm:t>
        <a:bodyPr/>
        <a:lstStyle/>
        <a:p>
          <a:endParaRPr lang="be-BY"/>
        </a:p>
      </dgm:t>
    </dgm:pt>
    <dgm:pt modelId="{03B8AD77-58E5-4E92-B43F-A4A04013B404}" type="sibTrans" cxnId="{59AC2F5C-C6EC-4AB0-9809-1A4DA68537DE}">
      <dgm:prSet/>
      <dgm:spPr/>
      <dgm:t>
        <a:bodyPr/>
        <a:lstStyle/>
        <a:p>
          <a:endParaRPr lang="be-BY"/>
        </a:p>
      </dgm:t>
    </dgm:pt>
    <dgm:pt modelId="{98A1D6B4-75A1-4253-B0B6-607826075C1B}">
      <dgm:prSet phldrT="[Текст]"/>
      <dgm:spPr/>
      <dgm:t>
        <a:bodyPr/>
        <a:lstStyle/>
        <a:p>
          <a:r>
            <a:rPr lang="ru-RU" b="1" dirty="0" smtClean="0">
              <a:solidFill>
                <a:schemeClr val="bg1"/>
              </a:solidFill>
              <a:effectLst/>
            </a:rPr>
            <a:t>Искусственная</a:t>
          </a:r>
          <a:r>
            <a:rPr lang="ru-RU" b="1" dirty="0" smtClean="0">
              <a:solidFill>
                <a:schemeClr val="tx1">
                  <a:lumMod val="95000"/>
                  <a:lumOff val="5000"/>
                </a:schemeClr>
              </a:solidFill>
              <a:effectLst/>
            </a:rPr>
            <a:t> </a:t>
          </a:r>
          <a:r>
            <a:rPr lang="ru-RU" b="1" dirty="0" smtClean="0">
              <a:solidFill>
                <a:schemeClr val="bg1"/>
              </a:solidFill>
              <a:effectLst/>
            </a:rPr>
            <a:t>береговая линия</a:t>
          </a:r>
          <a:endParaRPr lang="be-BY" b="1" dirty="0">
            <a:solidFill>
              <a:schemeClr val="bg1"/>
            </a:solidFill>
            <a:effectLst/>
          </a:endParaRPr>
        </a:p>
      </dgm:t>
    </dgm:pt>
    <dgm:pt modelId="{79C20D06-A441-4FF0-AB5D-5DB6640FB339}" type="parTrans" cxnId="{B87447CF-1420-4D86-B465-7C383C44FBF4}">
      <dgm:prSet/>
      <dgm:spPr/>
      <dgm:t>
        <a:bodyPr/>
        <a:lstStyle/>
        <a:p>
          <a:endParaRPr lang="be-BY"/>
        </a:p>
      </dgm:t>
    </dgm:pt>
    <dgm:pt modelId="{A471EA70-BEA6-40A3-98ED-FB2D2EA25F7F}" type="sibTrans" cxnId="{B87447CF-1420-4D86-B465-7C383C44FBF4}">
      <dgm:prSet/>
      <dgm:spPr/>
      <dgm:t>
        <a:bodyPr/>
        <a:lstStyle/>
        <a:p>
          <a:endParaRPr lang="be-BY"/>
        </a:p>
      </dgm:t>
    </dgm:pt>
    <dgm:pt modelId="{BC00470B-B1E3-4C00-AB74-3D8782E7AF2E}">
      <dgm:prSet phldrT="[Текст]"/>
      <dgm:spPr/>
      <dgm:t>
        <a:bodyPr/>
        <a:lstStyle/>
        <a:p>
          <a:pPr algn="ctr"/>
          <a:r>
            <a: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Наличие пены</a:t>
          </a:r>
          <a:endParaRPr lang="be-BY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5BA84BF-2DDC-40A2-AEB9-9951DCA8E1DA}" type="parTrans" cxnId="{9C7A1ACB-79EB-43CF-98BB-D1B856B4F3A7}">
      <dgm:prSet/>
      <dgm:spPr/>
      <dgm:t>
        <a:bodyPr/>
        <a:lstStyle/>
        <a:p>
          <a:endParaRPr lang="be-BY"/>
        </a:p>
      </dgm:t>
    </dgm:pt>
    <dgm:pt modelId="{C17467DC-124A-45E7-A1E6-D2292F5C9EF6}" type="sibTrans" cxnId="{9C7A1ACB-79EB-43CF-98BB-D1B856B4F3A7}">
      <dgm:prSet/>
      <dgm:spPr/>
      <dgm:t>
        <a:bodyPr/>
        <a:lstStyle/>
        <a:p>
          <a:endParaRPr lang="be-BY"/>
        </a:p>
      </dgm:t>
    </dgm:pt>
    <dgm:pt modelId="{8B3DB24A-9BFE-4515-9D01-EC47844B344D}" type="pres">
      <dgm:prSet presAssocID="{C90CFB09-5FD6-4A3D-B730-E7B7005D24DB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be-BY"/>
        </a:p>
      </dgm:t>
    </dgm:pt>
    <dgm:pt modelId="{6AB9B856-9BAD-4E5B-83A9-E12DCB7A841D}" type="pres">
      <dgm:prSet presAssocID="{7FF0B65C-A95A-49C8-8608-250CF12ACA61}" presName="composite" presStyleCnt="0"/>
      <dgm:spPr/>
    </dgm:pt>
    <dgm:pt modelId="{A74FE92B-CD6D-492B-A2D5-10395537012F}" type="pres">
      <dgm:prSet presAssocID="{7FF0B65C-A95A-49C8-8608-250CF12ACA61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be-BY"/>
        </a:p>
      </dgm:t>
    </dgm:pt>
    <dgm:pt modelId="{C0326DC2-57BA-47E2-B431-A239716FAD5C}" type="pres">
      <dgm:prSet presAssocID="{7FF0B65C-A95A-49C8-8608-250CF12ACA61}" presName="Accent1" presStyleLbl="parChTrans1D1" presStyleIdx="0" presStyleCnt="3"/>
      <dgm:spPr/>
    </dgm:pt>
    <dgm:pt modelId="{4DD68AC9-6D15-452E-BC01-980CEBE1E45B}" type="pres">
      <dgm:prSet presAssocID="{7FF0B65C-A95A-49C8-8608-250CF12ACA61}" presName="Image" presStyleLbl="align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FBA9B53-CFFF-4C64-AB61-189BB2E572F4}" type="pres">
      <dgm:prSet presAssocID="{03B8AD77-58E5-4E92-B43F-A4A04013B404}" presName="sibTrans" presStyleCnt="0"/>
      <dgm:spPr/>
    </dgm:pt>
    <dgm:pt modelId="{6EB1A82F-BC8D-42D2-8ACB-886107B527A6}" type="pres">
      <dgm:prSet presAssocID="{98A1D6B4-75A1-4253-B0B6-607826075C1B}" presName="composite" presStyleCnt="0"/>
      <dgm:spPr/>
    </dgm:pt>
    <dgm:pt modelId="{17DFF4C5-13D0-408F-8C0F-C97BFD8A8E49}" type="pres">
      <dgm:prSet presAssocID="{98A1D6B4-75A1-4253-B0B6-607826075C1B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be-BY"/>
        </a:p>
      </dgm:t>
    </dgm:pt>
    <dgm:pt modelId="{792D4063-6820-40C1-A8C7-A71795120A97}" type="pres">
      <dgm:prSet presAssocID="{98A1D6B4-75A1-4253-B0B6-607826075C1B}" presName="Accent1" presStyleLbl="parChTrans1D1" presStyleIdx="1" presStyleCnt="3"/>
      <dgm:spPr/>
    </dgm:pt>
    <dgm:pt modelId="{E52DE50F-1C13-4C5F-934B-89D0F4383C57}" type="pres">
      <dgm:prSet presAssocID="{98A1D6B4-75A1-4253-B0B6-607826075C1B}" presName="Image" presStyleLbl="align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F7F8A8D-CFA3-4A99-830E-6985A9C8BCFC}" type="pres">
      <dgm:prSet presAssocID="{A471EA70-BEA6-40A3-98ED-FB2D2EA25F7F}" presName="sibTrans" presStyleCnt="0"/>
      <dgm:spPr/>
    </dgm:pt>
    <dgm:pt modelId="{76E38F3B-52A7-489E-8C4E-C326FEF4EFBD}" type="pres">
      <dgm:prSet presAssocID="{BC00470B-B1E3-4C00-AB74-3D8782E7AF2E}" presName="composite" presStyleCnt="0"/>
      <dgm:spPr/>
    </dgm:pt>
    <dgm:pt modelId="{E3E7F75E-0278-49DE-ABE9-39656BC95E87}" type="pres">
      <dgm:prSet presAssocID="{BC00470B-B1E3-4C00-AB74-3D8782E7AF2E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be-BY"/>
        </a:p>
      </dgm:t>
    </dgm:pt>
    <dgm:pt modelId="{1D5BE04F-2466-46E5-9724-95088DF23394}" type="pres">
      <dgm:prSet presAssocID="{BC00470B-B1E3-4C00-AB74-3D8782E7AF2E}" presName="Accent1" presStyleLbl="parChTrans1D1" presStyleIdx="2" presStyleCnt="3"/>
      <dgm:spPr/>
    </dgm:pt>
    <dgm:pt modelId="{89E9BBE8-5065-4096-A4FD-BC441498F4AC}" type="pres">
      <dgm:prSet presAssocID="{BC00470B-B1E3-4C00-AB74-3D8782E7AF2E}" presName="Image" presStyleLbl="alignImgPlace1" presStyleIdx="2" presStyleCnt="3" custScaleX="114976" custScaleY="12558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9C7A1ACB-79EB-43CF-98BB-D1B856B4F3A7}" srcId="{C90CFB09-5FD6-4A3D-B730-E7B7005D24DB}" destId="{BC00470B-B1E3-4C00-AB74-3D8782E7AF2E}" srcOrd="2" destOrd="0" parTransId="{35BA84BF-2DDC-40A2-AEB9-9951DCA8E1DA}" sibTransId="{C17467DC-124A-45E7-A1E6-D2292F5C9EF6}"/>
    <dgm:cxn modelId="{3CEC4E1A-1DC5-42B3-8982-F741CFEE0D4C}" type="presOf" srcId="{7FF0B65C-A95A-49C8-8608-250CF12ACA61}" destId="{A74FE92B-CD6D-492B-A2D5-10395537012F}" srcOrd="0" destOrd="0" presId="urn:microsoft.com/office/officeart/2011/layout/Picture Frame"/>
    <dgm:cxn modelId="{5C6BE5AB-1B83-42EA-8C55-A0D2D349FCBE}" type="presOf" srcId="{C90CFB09-5FD6-4A3D-B730-E7B7005D24DB}" destId="{8B3DB24A-9BFE-4515-9D01-EC47844B344D}" srcOrd="0" destOrd="0" presId="urn:microsoft.com/office/officeart/2011/layout/Picture Frame"/>
    <dgm:cxn modelId="{B87447CF-1420-4D86-B465-7C383C44FBF4}" srcId="{C90CFB09-5FD6-4A3D-B730-E7B7005D24DB}" destId="{98A1D6B4-75A1-4253-B0B6-607826075C1B}" srcOrd="1" destOrd="0" parTransId="{79C20D06-A441-4FF0-AB5D-5DB6640FB339}" sibTransId="{A471EA70-BEA6-40A3-98ED-FB2D2EA25F7F}"/>
    <dgm:cxn modelId="{59AC2F5C-C6EC-4AB0-9809-1A4DA68537DE}" srcId="{C90CFB09-5FD6-4A3D-B730-E7B7005D24DB}" destId="{7FF0B65C-A95A-49C8-8608-250CF12ACA61}" srcOrd="0" destOrd="0" parTransId="{C10D3D22-B989-4E51-81B0-92D04E1CC173}" sibTransId="{03B8AD77-58E5-4E92-B43F-A4A04013B404}"/>
    <dgm:cxn modelId="{9A943495-15BE-45A1-BE75-6529300B27BD}" type="presOf" srcId="{98A1D6B4-75A1-4253-B0B6-607826075C1B}" destId="{17DFF4C5-13D0-408F-8C0F-C97BFD8A8E49}" srcOrd="0" destOrd="0" presId="urn:microsoft.com/office/officeart/2011/layout/Picture Frame"/>
    <dgm:cxn modelId="{E2F37CD8-6B79-4ADE-8408-54200B081CAF}" type="presOf" srcId="{BC00470B-B1E3-4C00-AB74-3D8782E7AF2E}" destId="{E3E7F75E-0278-49DE-ABE9-39656BC95E87}" srcOrd="0" destOrd="0" presId="urn:microsoft.com/office/officeart/2011/layout/Picture Frame"/>
    <dgm:cxn modelId="{97C4A969-EF71-44C0-BDE5-C425901014E0}" type="presParOf" srcId="{8B3DB24A-9BFE-4515-9D01-EC47844B344D}" destId="{6AB9B856-9BAD-4E5B-83A9-E12DCB7A841D}" srcOrd="0" destOrd="0" presId="urn:microsoft.com/office/officeart/2011/layout/Picture Frame"/>
    <dgm:cxn modelId="{C0BEFFF2-4F38-4BB6-8DEA-B7169C63002C}" type="presParOf" srcId="{6AB9B856-9BAD-4E5B-83A9-E12DCB7A841D}" destId="{A74FE92B-CD6D-492B-A2D5-10395537012F}" srcOrd="0" destOrd="0" presId="urn:microsoft.com/office/officeart/2011/layout/Picture Frame"/>
    <dgm:cxn modelId="{AED3E978-B508-4DD7-A8F7-72B09843CBE9}" type="presParOf" srcId="{6AB9B856-9BAD-4E5B-83A9-E12DCB7A841D}" destId="{C0326DC2-57BA-47E2-B431-A239716FAD5C}" srcOrd="1" destOrd="0" presId="urn:microsoft.com/office/officeart/2011/layout/Picture Frame"/>
    <dgm:cxn modelId="{1EBCDACC-6B9A-441B-BB20-BD103676BE3F}" type="presParOf" srcId="{6AB9B856-9BAD-4E5B-83A9-E12DCB7A841D}" destId="{4DD68AC9-6D15-452E-BC01-980CEBE1E45B}" srcOrd="2" destOrd="0" presId="urn:microsoft.com/office/officeart/2011/layout/Picture Frame"/>
    <dgm:cxn modelId="{D41C90B9-515E-42D6-B063-B6C78DB6661C}" type="presParOf" srcId="{8B3DB24A-9BFE-4515-9D01-EC47844B344D}" destId="{9FBA9B53-CFFF-4C64-AB61-189BB2E572F4}" srcOrd="1" destOrd="0" presId="urn:microsoft.com/office/officeart/2011/layout/Picture Frame"/>
    <dgm:cxn modelId="{D2E99D7C-6137-4D5D-A13B-A1C68BE6639B}" type="presParOf" srcId="{8B3DB24A-9BFE-4515-9D01-EC47844B344D}" destId="{6EB1A82F-BC8D-42D2-8ACB-886107B527A6}" srcOrd="2" destOrd="0" presId="urn:microsoft.com/office/officeart/2011/layout/Picture Frame"/>
    <dgm:cxn modelId="{1D062690-31FA-449D-B454-9EEFB5FDC0D2}" type="presParOf" srcId="{6EB1A82F-BC8D-42D2-8ACB-886107B527A6}" destId="{17DFF4C5-13D0-408F-8C0F-C97BFD8A8E49}" srcOrd="0" destOrd="0" presId="urn:microsoft.com/office/officeart/2011/layout/Picture Frame"/>
    <dgm:cxn modelId="{9F87C46D-29EC-4199-959F-0316CE84C8C6}" type="presParOf" srcId="{6EB1A82F-BC8D-42D2-8ACB-886107B527A6}" destId="{792D4063-6820-40C1-A8C7-A71795120A97}" srcOrd="1" destOrd="0" presId="urn:microsoft.com/office/officeart/2011/layout/Picture Frame"/>
    <dgm:cxn modelId="{D2C47FD4-0833-4E7E-8EDC-FB6DBF40AE68}" type="presParOf" srcId="{6EB1A82F-BC8D-42D2-8ACB-886107B527A6}" destId="{E52DE50F-1C13-4C5F-934B-89D0F4383C57}" srcOrd="2" destOrd="0" presId="urn:microsoft.com/office/officeart/2011/layout/Picture Frame"/>
    <dgm:cxn modelId="{7C45F5E0-7C97-49CE-BD52-784623340EBB}" type="presParOf" srcId="{8B3DB24A-9BFE-4515-9D01-EC47844B344D}" destId="{BF7F8A8D-CFA3-4A99-830E-6985A9C8BCFC}" srcOrd="3" destOrd="0" presId="urn:microsoft.com/office/officeart/2011/layout/Picture Frame"/>
    <dgm:cxn modelId="{E3373711-799D-4AF4-A2C6-A97522028AE7}" type="presParOf" srcId="{8B3DB24A-9BFE-4515-9D01-EC47844B344D}" destId="{76E38F3B-52A7-489E-8C4E-C326FEF4EFBD}" srcOrd="4" destOrd="0" presId="urn:microsoft.com/office/officeart/2011/layout/Picture Frame"/>
    <dgm:cxn modelId="{C429EE5B-1668-4D06-A97F-4E8B826AEBD0}" type="presParOf" srcId="{76E38F3B-52A7-489E-8C4E-C326FEF4EFBD}" destId="{E3E7F75E-0278-49DE-ABE9-39656BC95E87}" srcOrd="0" destOrd="0" presId="urn:microsoft.com/office/officeart/2011/layout/Picture Frame"/>
    <dgm:cxn modelId="{DBD4D2D1-4B7B-4324-A2BC-2F0A1FA938F1}" type="presParOf" srcId="{76E38F3B-52A7-489E-8C4E-C326FEF4EFBD}" destId="{1D5BE04F-2466-46E5-9724-95088DF23394}" srcOrd="1" destOrd="0" presId="urn:microsoft.com/office/officeart/2011/layout/Picture Frame"/>
    <dgm:cxn modelId="{FE0E160F-7212-4CC6-8A36-F562D24B5FA0}" type="presParOf" srcId="{76E38F3B-52A7-489E-8C4E-C326FEF4EFBD}" destId="{89E9BBE8-5065-4096-A4FD-BC441498F4AC}" srcOrd="2" destOrd="0" presId="urn:microsoft.com/office/officeart/2011/layout/Picture Frame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7392CCC-1353-45E7-A625-D1E8FDA82E71}" type="doc">
      <dgm:prSet loTypeId="urn:microsoft.com/office/officeart/2005/8/layout/vList3#4" loCatId="list" qsTypeId="urn:microsoft.com/office/officeart/2005/8/quickstyle/simple3" qsCatId="simple" csTypeId="urn:microsoft.com/office/officeart/2005/8/colors/accent1_5" csCatId="accent1" phldr="1"/>
      <dgm:spPr/>
    </dgm:pt>
    <dgm:pt modelId="{A1E1021D-BA5C-40FB-8265-112BFC286B78}">
      <dgm:prSet phldrT="[Текст]" custT="1"/>
      <dgm:spPr/>
      <dgm:t>
        <a:bodyPr/>
        <a:lstStyle/>
        <a:p>
          <a:pPr algn="l"/>
          <a:r>
            <a:rPr lang="ru-RU" sz="20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Усиление  мер по снижению вреда, наносимого транспортными средствами</a:t>
          </a:r>
          <a:endParaRPr lang="be-BY" sz="20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6B9AE0-0362-4B33-BAA4-A1DEBCA7E3F6}" type="parTrans" cxnId="{7B7242C0-4082-4448-994A-A3462709AC48}">
      <dgm:prSet/>
      <dgm:spPr/>
      <dgm:t>
        <a:bodyPr/>
        <a:lstStyle/>
        <a:p>
          <a:endParaRPr lang="be-BY"/>
        </a:p>
      </dgm:t>
    </dgm:pt>
    <dgm:pt modelId="{87C3E412-DE07-409C-A348-FC1005198FF5}" type="sibTrans" cxnId="{7B7242C0-4082-4448-994A-A3462709AC48}">
      <dgm:prSet/>
      <dgm:spPr/>
      <dgm:t>
        <a:bodyPr/>
        <a:lstStyle/>
        <a:p>
          <a:endParaRPr lang="be-BY"/>
        </a:p>
      </dgm:t>
    </dgm:pt>
    <dgm:pt modelId="{5B8C36F3-DE2C-4576-A9BD-04346E5487FF}">
      <dgm:prSet phldrT="[Текст]" custT="1"/>
      <dgm:spPr/>
      <dgm:t>
        <a:bodyPr/>
        <a:lstStyle/>
        <a:p>
          <a:pPr algn="l"/>
          <a:r>
            <a:rPr lang="ru-RU" sz="18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Вынесение за пределы городской черты металлургического производства МТЗ и некоторых других заводов</a:t>
          </a:r>
          <a:endParaRPr lang="be-BY" sz="18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F562F4-E462-4312-AF5F-971663D529DF}" type="parTrans" cxnId="{72DF2168-46F4-4000-96E2-630EBF23F3C0}">
      <dgm:prSet/>
      <dgm:spPr/>
      <dgm:t>
        <a:bodyPr/>
        <a:lstStyle/>
        <a:p>
          <a:endParaRPr lang="be-BY"/>
        </a:p>
      </dgm:t>
    </dgm:pt>
    <dgm:pt modelId="{2073F618-82AF-40A2-B140-22700DB29D8B}" type="sibTrans" cxnId="{72DF2168-46F4-4000-96E2-630EBF23F3C0}">
      <dgm:prSet/>
      <dgm:spPr/>
      <dgm:t>
        <a:bodyPr/>
        <a:lstStyle/>
        <a:p>
          <a:endParaRPr lang="be-BY"/>
        </a:p>
      </dgm:t>
    </dgm:pt>
    <dgm:pt modelId="{C2966CDC-A487-49C5-996F-388331437A03}">
      <dgm:prSet phldrT="[Текст]" custT="1"/>
      <dgm:spPr/>
      <dgm:t>
        <a:bodyPr/>
        <a:lstStyle/>
        <a:p>
          <a:pPr algn="l"/>
          <a:r>
            <a:rPr lang="ru-RU" sz="20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Посадка устойчивых к антропогенным нагрузкам видов растений</a:t>
          </a:r>
          <a:endParaRPr lang="be-BY" sz="20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5766D7-853C-4FB9-928B-BA4D4B9D925E}" type="parTrans" cxnId="{5E0E13EB-21B3-4FC1-AEC0-8C08E2B4C0DF}">
      <dgm:prSet/>
      <dgm:spPr/>
      <dgm:t>
        <a:bodyPr/>
        <a:lstStyle/>
        <a:p>
          <a:endParaRPr lang="be-BY"/>
        </a:p>
      </dgm:t>
    </dgm:pt>
    <dgm:pt modelId="{CCC538AD-91ED-4FEF-A99D-719028E2CDA9}" type="sibTrans" cxnId="{5E0E13EB-21B3-4FC1-AEC0-8C08E2B4C0DF}">
      <dgm:prSet/>
      <dgm:spPr/>
      <dgm:t>
        <a:bodyPr/>
        <a:lstStyle/>
        <a:p>
          <a:endParaRPr lang="be-BY"/>
        </a:p>
      </dgm:t>
    </dgm:pt>
    <dgm:pt modelId="{43746435-F9B9-48EE-915D-69E3C6BDE597}">
      <dgm:prSet phldrT="[Текст]" custT="1"/>
      <dgm:spPr/>
      <dgm:t>
        <a:bodyPr/>
        <a:lstStyle/>
        <a:p>
          <a:pPr algn="l"/>
          <a:r>
            <a:rPr lang="ru-RU" sz="17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 почвах с чрезвычайно высоким уровнем загрязнения рекомендуется применять промывку, замену загрязненного грунта на привозной</a:t>
          </a:r>
          <a:endParaRPr lang="be-BY" sz="17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5D1A8F-B823-4B48-9A72-100603E3008D}" type="parTrans" cxnId="{540564B9-C5F0-41C9-A21B-8A3E9733D0D4}">
      <dgm:prSet/>
      <dgm:spPr/>
      <dgm:t>
        <a:bodyPr/>
        <a:lstStyle/>
        <a:p>
          <a:endParaRPr lang="be-BY"/>
        </a:p>
      </dgm:t>
    </dgm:pt>
    <dgm:pt modelId="{9A1CDD8A-4313-46E2-B8CB-2BC353E69D71}" type="sibTrans" cxnId="{540564B9-C5F0-41C9-A21B-8A3E9733D0D4}">
      <dgm:prSet/>
      <dgm:spPr/>
      <dgm:t>
        <a:bodyPr/>
        <a:lstStyle/>
        <a:p>
          <a:endParaRPr lang="be-BY"/>
        </a:p>
      </dgm:t>
    </dgm:pt>
    <dgm:pt modelId="{EF7CFA6B-2BB1-4D08-BC15-ED21120D6B29}">
      <dgm:prSet phldrT="[Текст]" custT="1"/>
      <dgm:spPr/>
      <dgm:t>
        <a:bodyPr/>
        <a:lstStyle/>
        <a:p>
          <a:pPr algn="l"/>
          <a:r>
            <a:rPr lang="ru-RU" sz="20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Использование нового реагента для содержания улиц в зимний период </a:t>
          </a:r>
          <a:endParaRPr lang="be-BY" sz="20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037924-43E0-458C-8721-194B60C7A199}" type="parTrans" cxnId="{83EDEF58-0E86-4133-91BD-BCCABB9BE158}">
      <dgm:prSet/>
      <dgm:spPr/>
      <dgm:t>
        <a:bodyPr/>
        <a:lstStyle/>
        <a:p>
          <a:endParaRPr lang="be-BY"/>
        </a:p>
      </dgm:t>
    </dgm:pt>
    <dgm:pt modelId="{9D1B6B1B-5A0E-47C8-8041-F5D88D8F14EF}" type="sibTrans" cxnId="{83EDEF58-0E86-4133-91BD-BCCABB9BE158}">
      <dgm:prSet/>
      <dgm:spPr/>
      <dgm:t>
        <a:bodyPr/>
        <a:lstStyle/>
        <a:p>
          <a:endParaRPr lang="be-BY"/>
        </a:p>
      </dgm:t>
    </dgm:pt>
    <dgm:pt modelId="{0F00F8CC-BA26-483D-B5E6-DAAC095015E3}" type="pres">
      <dgm:prSet presAssocID="{E7392CCC-1353-45E7-A625-D1E8FDA82E71}" presName="linearFlow" presStyleCnt="0">
        <dgm:presLayoutVars>
          <dgm:dir/>
          <dgm:resizeHandles val="exact"/>
        </dgm:presLayoutVars>
      </dgm:prSet>
      <dgm:spPr/>
    </dgm:pt>
    <dgm:pt modelId="{955425F8-28F2-4B81-8F84-7CFA7BC69DD6}" type="pres">
      <dgm:prSet presAssocID="{A1E1021D-BA5C-40FB-8265-112BFC286B78}" presName="composite" presStyleCnt="0"/>
      <dgm:spPr/>
    </dgm:pt>
    <dgm:pt modelId="{BF8CD2E0-743F-44BE-9B8C-ED1D228FE5B9}" type="pres">
      <dgm:prSet presAssocID="{A1E1021D-BA5C-40FB-8265-112BFC286B78}" presName="imgShp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be-BY"/>
        </a:p>
      </dgm:t>
    </dgm:pt>
    <dgm:pt modelId="{DBDA3C89-254F-4DD3-89C7-A809438E49FA}" type="pres">
      <dgm:prSet presAssocID="{A1E1021D-BA5C-40FB-8265-112BFC286B78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be-BY"/>
        </a:p>
      </dgm:t>
    </dgm:pt>
    <dgm:pt modelId="{8379FB2F-D7E7-49FF-A9F6-90F5DEFC1DD8}" type="pres">
      <dgm:prSet presAssocID="{87C3E412-DE07-409C-A348-FC1005198FF5}" presName="spacing" presStyleCnt="0"/>
      <dgm:spPr/>
    </dgm:pt>
    <dgm:pt modelId="{7B9A174B-2125-446A-BECC-A5120ECD4256}" type="pres">
      <dgm:prSet presAssocID="{5B8C36F3-DE2C-4576-A9BD-04346E5487FF}" presName="composite" presStyleCnt="0"/>
      <dgm:spPr/>
    </dgm:pt>
    <dgm:pt modelId="{B2D05DC9-8722-46D4-9214-E80989D04032}" type="pres">
      <dgm:prSet presAssocID="{5B8C36F3-DE2C-4576-A9BD-04346E5487FF}" presName="imgShp" presStyleLbl="f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be-BY"/>
        </a:p>
      </dgm:t>
    </dgm:pt>
    <dgm:pt modelId="{68FF0CEC-0B76-4438-9629-5B776F71AF98}" type="pres">
      <dgm:prSet presAssocID="{5B8C36F3-DE2C-4576-A9BD-04346E5487FF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be-BY"/>
        </a:p>
      </dgm:t>
    </dgm:pt>
    <dgm:pt modelId="{F7571B8E-6FBA-4EF1-8B31-5EC619C85B41}" type="pres">
      <dgm:prSet presAssocID="{2073F618-82AF-40A2-B140-22700DB29D8B}" presName="spacing" presStyleCnt="0"/>
      <dgm:spPr/>
    </dgm:pt>
    <dgm:pt modelId="{1B3127F3-AAD8-4056-A248-77E22C6904FE}" type="pres">
      <dgm:prSet presAssocID="{C2966CDC-A487-49C5-996F-388331437A03}" presName="composite" presStyleCnt="0"/>
      <dgm:spPr/>
    </dgm:pt>
    <dgm:pt modelId="{F3F4F26C-746C-434F-941B-436971C38AED}" type="pres">
      <dgm:prSet presAssocID="{C2966CDC-A487-49C5-996F-388331437A03}" presName="imgShp" presStyleLbl="fgImgPlace1" presStyleIdx="2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be-BY"/>
        </a:p>
      </dgm:t>
    </dgm:pt>
    <dgm:pt modelId="{3074E262-1E39-41F8-98BD-34C6A48B0339}" type="pres">
      <dgm:prSet presAssocID="{C2966CDC-A487-49C5-996F-388331437A03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be-BY"/>
        </a:p>
      </dgm:t>
    </dgm:pt>
    <dgm:pt modelId="{2D59D549-1D93-442D-A07D-A6AF0D922B03}" type="pres">
      <dgm:prSet presAssocID="{CCC538AD-91ED-4FEF-A99D-719028E2CDA9}" presName="spacing" presStyleCnt="0"/>
      <dgm:spPr/>
    </dgm:pt>
    <dgm:pt modelId="{FF767B42-109D-4F75-9777-6C762CD1026E}" type="pres">
      <dgm:prSet presAssocID="{43746435-F9B9-48EE-915D-69E3C6BDE597}" presName="composite" presStyleCnt="0"/>
      <dgm:spPr/>
    </dgm:pt>
    <dgm:pt modelId="{C86BF162-7781-415E-B1EE-0E61482AC8FD}" type="pres">
      <dgm:prSet presAssocID="{43746435-F9B9-48EE-915D-69E3C6BDE597}" presName="imgShp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C116566E-4437-49E2-8EA2-7C52EE7744A3}" type="pres">
      <dgm:prSet presAssocID="{43746435-F9B9-48EE-915D-69E3C6BDE597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be-BY"/>
        </a:p>
      </dgm:t>
    </dgm:pt>
    <dgm:pt modelId="{FD42CA5D-66B7-4DD1-8C7D-C3FDD0C6A034}" type="pres">
      <dgm:prSet presAssocID="{9A1CDD8A-4313-46E2-B8CB-2BC353E69D71}" presName="spacing" presStyleCnt="0"/>
      <dgm:spPr/>
    </dgm:pt>
    <dgm:pt modelId="{0181862D-EFFA-4425-A4CA-ADAE3D697BB5}" type="pres">
      <dgm:prSet presAssocID="{EF7CFA6B-2BB1-4D08-BC15-ED21120D6B29}" presName="composite" presStyleCnt="0"/>
      <dgm:spPr/>
    </dgm:pt>
    <dgm:pt modelId="{7F801543-E641-4FCE-BAB3-7A0F011FC4E1}" type="pres">
      <dgm:prSet presAssocID="{EF7CFA6B-2BB1-4D08-BC15-ED21120D6B29}" presName="imgShp" presStyleLbl="fgImgPlace1" presStyleIdx="4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7000" r="-17000"/>
          </a:stretch>
        </a:blipFill>
      </dgm:spPr>
    </dgm:pt>
    <dgm:pt modelId="{BCB7E799-1E3E-4F0D-810E-47F8146EC9DC}" type="pres">
      <dgm:prSet presAssocID="{EF7CFA6B-2BB1-4D08-BC15-ED21120D6B29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be-BY"/>
        </a:p>
      </dgm:t>
    </dgm:pt>
  </dgm:ptLst>
  <dgm:cxnLst>
    <dgm:cxn modelId="{5E0E13EB-21B3-4FC1-AEC0-8C08E2B4C0DF}" srcId="{E7392CCC-1353-45E7-A625-D1E8FDA82E71}" destId="{C2966CDC-A487-49C5-996F-388331437A03}" srcOrd="2" destOrd="0" parTransId="{B15766D7-853C-4FB9-928B-BA4D4B9D925E}" sibTransId="{CCC538AD-91ED-4FEF-A99D-719028E2CDA9}"/>
    <dgm:cxn modelId="{86878F9A-1AFF-4A08-BB41-24DD02BDD2D9}" type="presOf" srcId="{EF7CFA6B-2BB1-4D08-BC15-ED21120D6B29}" destId="{BCB7E799-1E3E-4F0D-810E-47F8146EC9DC}" srcOrd="0" destOrd="0" presId="urn:microsoft.com/office/officeart/2005/8/layout/vList3#4"/>
    <dgm:cxn modelId="{93103B3D-56FE-456E-BA7D-878FD38F3C8A}" type="presOf" srcId="{E7392CCC-1353-45E7-A625-D1E8FDA82E71}" destId="{0F00F8CC-BA26-483D-B5E6-DAAC095015E3}" srcOrd="0" destOrd="0" presId="urn:microsoft.com/office/officeart/2005/8/layout/vList3#4"/>
    <dgm:cxn modelId="{73040476-5FBF-47E6-8F38-966DC21306F9}" type="presOf" srcId="{5B8C36F3-DE2C-4576-A9BD-04346E5487FF}" destId="{68FF0CEC-0B76-4438-9629-5B776F71AF98}" srcOrd="0" destOrd="0" presId="urn:microsoft.com/office/officeart/2005/8/layout/vList3#4"/>
    <dgm:cxn modelId="{83EDEF58-0E86-4133-91BD-BCCABB9BE158}" srcId="{E7392CCC-1353-45E7-A625-D1E8FDA82E71}" destId="{EF7CFA6B-2BB1-4D08-BC15-ED21120D6B29}" srcOrd="4" destOrd="0" parTransId="{F9037924-43E0-458C-8721-194B60C7A199}" sibTransId="{9D1B6B1B-5A0E-47C8-8041-F5D88D8F14EF}"/>
    <dgm:cxn modelId="{F774F8C8-1475-4E01-AC50-06E271296B1B}" type="presOf" srcId="{43746435-F9B9-48EE-915D-69E3C6BDE597}" destId="{C116566E-4437-49E2-8EA2-7C52EE7744A3}" srcOrd="0" destOrd="0" presId="urn:microsoft.com/office/officeart/2005/8/layout/vList3#4"/>
    <dgm:cxn modelId="{7B7242C0-4082-4448-994A-A3462709AC48}" srcId="{E7392CCC-1353-45E7-A625-D1E8FDA82E71}" destId="{A1E1021D-BA5C-40FB-8265-112BFC286B78}" srcOrd="0" destOrd="0" parTransId="{916B9AE0-0362-4B33-BAA4-A1DEBCA7E3F6}" sibTransId="{87C3E412-DE07-409C-A348-FC1005198FF5}"/>
    <dgm:cxn modelId="{540564B9-C5F0-41C9-A21B-8A3E9733D0D4}" srcId="{E7392CCC-1353-45E7-A625-D1E8FDA82E71}" destId="{43746435-F9B9-48EE-915D-69E3C6BDE597}" srcOrd="3" destOrd="0" parTransId="{035D1A8F-B823-4B48-9A72-100603E3008D}" sibTransId="{9A1CDD8A-4313-46E2-B8CB-2BC353E69D71}"/>
    <dgm:cxn modelId="{87F1D234-F961-43AD-9CC9-54B5CCF3F480}" type="presOf" srcId="{C2966CDC-A487-49C5-996F-388331437A03}" destId="{3074E262-1E39-41F8-98BD-34C6A48B0339}" srcOrd="0" destOrd="0" presId="urn:microsoft.com/office/officeart/2005/8/layout/vList3#4"/>
    <dgm:cxn modelId="{72DF2168-46F4-4000-96E2-630EBF23F3C0}" srcId="{E7392CCC-1353-45E7-A625-D1E8FDA82E71}" destId="{5B8C36F3-DE2C-4576-A9BD-04346E5487FF}" srcOrd="1" destOrd="0" parTransId="{3BF562F4-E462-4312-AF5F-971663D529DF}" sibTransId="{2073F618-82AF-40A2-B140-22700DB29D8B}"/>
    <dgm:cxn modelId="{7929CD9A-4345-4D8F-94DD-4FC43102260A}" type="presOf" srcId="{A1E1021D-BA5C-40FB-8265-112BFC286B78}" destId="{DBDA3C89-254F-4DD3-89C7-A809438E49FA}" srcOrd="0" destOrd="0" presId="urn:microsoft.com/office/officeart/2005/8/layout/vList3#4"/>
    <dgm:cxn modelId="{1DE23E11-8A6D-4885-A4F6-60F65BBAAF42}" type="presParOf" srcId="{0F00F8CC-BA26-483D-B5E6-DAAC095015E3}" destId="{955425F8-28F2-4B81-8F84-7CFA7BC69DD6}" srcOrd="0" destOrd="0" presId="urn:microsoft.com/office/officeart/2005/8/layout/vList3#4"/>
    <dgm:cxn modelId="{3D4FA2BB-29A3-4CB3-BD9D-E3E80832B408}" type="presParOf" srcId="{955425F8-28F2-4B81-8F84-7CFA7BC69DD6}" destId="{BF8CD2E0-743F-44BE-9B8C-ED1D228FE5B9}" srcOrd="0" destOrd="0" presId="urn:microsoft.com/office/officeart/2005/8/layout/vList3#4"/>
    <dgm:cxn modelId="{5EE66FCB-A507-4B70-BFAB-FD805BDBDA84}" type="presParOf" srcId="{955425F8-28F2-4B81-8F84-7CFA7BC69DD6}" destId="{DBDA3C89-254F-4DD3-89C7-A809438E49FA}" srcOrd="1" destOrd="0" presId="urn:microsoft.com/office/officeart/2005/8/layout/vList3#4"/>
    <dgm:cxn modelId="{819394B5-341E-45BE-89A2-B7B4700B1DE9}" type="presParOf" srcId="{0F00F8CC-BA26-483D-B5E6-DAAC095015E3}" destId="{8379FB2F-D7E7-49FF-A9F6-90F5DEFC1DD8}" srcOrd="1" destOrd="0" presId="urn:microsoft.com/office/officeart/2005/8/layout/vList3#4"/>
    <dgm:cxn modelId="{4B0B2466-8ECC-42A2-86E1-C7CDD621387A}" type="presParOf" srcId="{0F00F8CC-BA26-483D-B5E6-DAAC095015E3}" destId="{7B9A174B-2125-446A-BECC-A5120ECD4256}" srcOrd="2" destOrd="0" presId="urn:microsoft.com/office/officeart/2005/8/layout/vList3#4"/>
    <dgm:cxn modelId="{CEE0A8B8-5564-4D19-BA18-E7BCBB95B5FE}" type="presParOf" srcId="{7B9A174B-2125-446A-BECC-A5120ECD4256}" destId="{B2D05DC9-8722-46D4-9214-E80989D04032}" srcOrd="0" destOrd="0" presId="urn:microsoft.com/office/officeart/2005/8/layout/vList3#4"/>
    <dgm:cxn modelId="{AD750594-6FE9-45E8-8E61-8C8C468B9568}" type="presParOf" srcId="{7B9A174B-2125-446A-BECC-A5120ECD4256}" destId="{68FF0CEC-0B76-4438-9629-5B776F71AF98}" srcOrd="1" destOrd="0" presId="urn:microsoft.com/office/officeart/2005/8/layout/vList3#4"/>
    <dgm:cxn modelId="{01F02AA8-F179-4709-8444-8C96DCC3FD03}" type="presParOf" srcId="{0F00F8CC-BA26-483D-B5E6-DAAC095015E3}" destId="{F7571B8E-6FBA-4EF1-8B31-5EC619C85B41}" srcOrd="3" destOrd="0" presId="urn:microsoft.com/office/officeart/2005/8/layout/vList3#4"/>
    <dgm:cxn modelId="{B1AD67C4-9ED4-4109-A2FB-92D9FD87FF13}" type="presParOf" srcId="{0F00F8CC-BA26-483D-B5E6-DAAC095015E3}" destId="{1B3127F3-AAD8-4056-A248-77E22C6904FE}" srcOrd="4" destOrd="0" presId="urn:microsoft.com/office/officeart/2005/8/layout/vList3#4"/>
    <dgm:cxn modelId="{B920ECA5-4843-473A-BFF5-5AF659ED0013}" type="presParOf" srcId="{1B3127F3-AAD8-4056-A248-77E22C6904FE}" destId="{F3F4F26C-746C-434F-941B-436971C38AED}" srcOrd="0" destOrd="0" presId="urn:microsoft.com/office/officeart/2005/8/layout/vList3#4"/>
    <dgm:cxn modelId="{AFA1285E-CFD3-45E4-9529-E2A5AFB9D244}" type="presParOf" srcId="{1B3127F3-AAD8-4056-A248-77E22C6904FE}" destId="{3074E262-1E39-41F8-98BD-34C6A48B0339}" srcOrd="1" destOrd="0" presId="urn:microsoft.com/office/officeart/2005/8/layout/vList3#4"/>
    <dgm:cxn modelId="{8DF3B586-3125-4AC5-AD3A-9822885FD57C}" type="presParOf" srcId="{0F00F8CC-BA26-483D-B5E6-DAAC095015E3}" destId="{2D59D549-1D93-442D-A07D-A6AF0D922B03}" srcOrd="5" destOrd="0" presId="urn:microsoft.com/office/officeart/2005/8/layout/vList3#4"/>
    <dgm:cxn modelId="{68D8E3E3-E903-4786-8822-24C0CF37ADA0}" type="presParOf" srcId="{0F00F8CC-BA26-483D-B5E6-DAAC095015E3}" destId="{FF767B42-109D-4F75-9777-6C762CD1026E}" srcOrd="6" destOrd="0" presId="urn:microsoft.com/office/officeart/2005/8/layout/vList3#4"/>
    <dgm:cxn modelId="{E19FD5AA-9581-49F1-B328-2D08D2538BB0}" type="presParOf" srcId="{FF767B42-109D-4F75-9777-6C762CD1026E}" destId="{C86BF162-7781-415E-B1EE-0E61482AC8FD}" srcOrd="0" destOrd="0" presId="urn:microsoft.com/office/officeart/2005/8/layout/vList3#4"/>
    <dgm:cxn modelId="{4D8165F7-7FBB-4B24-AE62-B24AC607A585}" type="presParOf" srcId="{FF767B42-109D-4F75-9777-6C762CD1026E}" destId="{C116566E-4437-49E2-8EA2-7C52EE7744A3}" srcOrd="1" destOrd="0" presId="urn:microsoft.com/office/officeart/2005/8/layout/vList3#4"/>
    <dgm:cxn modelId="{AF74B83F-A29D-4EF1-98F5-71FE818B7A6B}" type="presParOf" srcId="{0F00F8CC-BA26-483D-B5E6-DAAC095015E3}" destId="{FD42CA5D-66B7-4DD1-8C7D-C3FDD0C6A034}" srcOrd="7" destOrd="0" presId="urn:microsoft.com/office/officeart/2005/8/layout/vList3#4"/>
    <dgm:cxn modelId="{709F5E67-0570-4CDF-825D-094F851D20AB}" type="presParOf" srcId="{0F00F8CC-BA26-483D-B5E6-DAAC095015E3}" destId="{0181862D-EFFA-4425-A4CA-ADAE3D697BB5}" srcOrd="8" destOrd="0" presId="urn:microsoft.com/office/officeart/2005/8/layout/vList3#4"/>
    <dgm:cxn modelId="{CA32A700-6F4A-4AB0-B341-38C6E06AC25A}" type="presParOf" srcId="{0181862D-EFFA-4425-A4CA-ADAE3D697BB5}" destId="{7F801543-E641-4FCE-BAB3-7A0F011FC4E1}" srcOrd="0" destOrd="0" presId="urn:microsoft.com/office/officeart/2005/8/layout/vList3#4"/>
    <dgm:cxn modelId="{EEF3DAD8-B4A6-4947-9E35-7C42EB48C3CB}" type="presParOf" srcId="{0181862D-EFFA-4425-A4CA-ADAE3D697BB5}" destId="{BCB7E799-1E3E-4F0D-810E-47F8146EC9DC}" srcOrd="1" destOrd="0" presId="urn:microsoft.com/office/officeart/2005/8/layout/vList3#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69FC800-27BB-42A5-B8F7-2445040D7EF9}">
      <dsp:nvSpPr>
        <dsp:cNvPr id="0" name=""/>
        <dsp:cNvSpPr/>
      </dsp:nvSpPr>
      <dsp:spPr>
        <a:xfrm rot="5400000">
          <a:off x="-186208" y="197118"/>
          <a:ext cx="1241390" cy="868973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1</a:t>
          </a:r>
          <a:endParaRPr lang="ru-RU" sz="2400" kern="1200" dirty="0"/>
        </a:p>
      </dsp:txBody>
      <dsp:txXfrm rot="5400000">
        <a:off x="-186208" y="197118"/>
        <a:ext cx="1241390" cy="868973"/>
      </dsp:txXfrm>
    </dsp:sp>
    <dsp:sp modelId="{4F6416BA-A28F-4B3C-8E2F-14B6D2B4C51D}">
      <dsp:nvSpPr>
        <dsp:cNvPr id="0" name=""/>
        <dsp:cNvSpPr/>
      </dsp:nvSpPr>
      <dsp:spPr>
        <a:xfrm rot="5400000">
          <a:off x="3311067" y="-2431184"/>
          <a:ext cx="806903" cy="569109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kern="1200" dirty="0" smtClean="0">
              <a:latin typeface="Times New Roman" pitchFamily="18" charset="0"/>
              <a:cs typeface="Times New Roman" pitchFamily="18" charset="0"/>
            </a:rPr>
            <a:t>Экологические знания 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в школе даются отрывочно и не системно. Не прослеживаются </a:t>
          </a:r>
          <a:r>
            <a:rPr lang="ru-RU" sz="1800" kern="1200" dirty="0" err="1" smtClean="0">
              <a:latin typeface="Times New Roman" pitchFamily="18" charset="0"/>
              <a:cs typeface="Times New Roman" pitchFamily="18" charset="0"/>
            </a:rPr>
            <a:t>межпредметные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связи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3311067" y="-2431184"/>
        <a:ext cx="806903" cy="5691091"/>
      </dsp:txXfrm>
    </dsp:sp>
    <dsp:sp modelId="{77FCF48D-7F9A-403E-A23E-EF96FFF710CE}">
      <dsp:nvSpPr>
        <dsp:cNvPr id="0" name=""/>
        <dsp:cNvSpPr/>
      </dsp:nvSpPr>
      <dsp:spPr>
        <a:xfrm rot="5400000">
          <a:off x="-186208" y="1296880"/>
          <a:ext cx="1241390" cy="868973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+mn-lt"/>
            </a:rPr>
            <a:t>2</a:t>
          </a:r>
          <a:endParaRPr lang="ru-RU" sz="1600" kern="1200" dirty="0">
            <a:latin typeface="+mn-lt"/>
          </a:endParaRPr>
        </a:p>
      </dsp:txBody>
      <dsp:txXfrm rot="5400000">
        <a:off x="-186208" y="1296880"/>
        <a:ext cx="1241390" cy="868973"/>
      </dsp:txXfrm>
    </dsp:sp>
    <dsp:sp modelId="{2A74A95C-CCDA-40FA-A852-53F31F51CC73}">
      <dsp:nvSpPr>
        <dsp:cNvPr id="0" name=""/>
        <dsp:cNvSpPr/>
      </dsp:nvSpPr>
      <dsp:spPr>
        <a:xfrm rot="5400000">
          <a:off x="3311067" y="-1331422"/>
          <a:ext cx="806903" cy="569109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Наблюдается слабая эколого-краеведческая ориентация программ и учебников по естественным дисциплинам.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3311067" y="-1331422"/>
        <a:ext cx="806903" cy="5691091"/>
      </dsp:txXfrm>
    </dsp:sp>
    <dsp:sp modelId="{980678FE-7136-41D9-BA26-D19731AFF1C9}">
      <dsp:nvSpPr>
        <dsp:cNvPr id="0" name=""/>
        <dsp:cNvSpPr/>
      </dsp:nvSpPr>
      <dsp:spPr>
        <a:xfrm rot="5400000">
          <a:off x="-186208" y="2529445"/>
          <a:ext cx="1241390" cy="868973"/>
        </a:xfrm>
        <a:prstGeom prst="chevron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+mn-lt"/>
            </a:rPr>
            <a:t>3</a:t>
          </a:r>
          <a:endParaRPr lang="ru-RU" sz="1600" kern="1200" dirty="0">
            <a:latin typeface="+mn-lt"/>
          </a:endParaRPr>
        </a:p>
      </dsp:txBody>
      <dsp:txXfrm rot="5400000">
        <a:off x="-186208" y="2529445"/>
        <a:ext cx="1241390" cy="868973"/>
      </dsp:txXfrm>
    </dsp:sp>
    <dsp:sp modelId="{2C40F3FF-8DAF-4E70-837F-3ABA177A05C7}">
      <dsp:nvSpPr>
        <dsp:cNvPr id="0" name=""/>
        <dsp:cNvSpPr/>
      </dsp:nvSpPr>
      <dsp:spPr>
        <a:xfrm rot="5400000">
          <a:off x="3178263" y="-98316"/>
          <a:ext cx="1072511" cy="569001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0" kern="1200" dirty="0" smtClean="0">
              <a:latin typeface="Times New Roman" pitchFamily="18" charset="0"/>
              <a:cs typeface="Times New Roman" pitchFamily="18" charset="0"/>
            </a:rPr>
            <a:t>Большая часть учащихся </a:t>
          </a:r>
          <a:r>
            <a:rPr lang="ru-RU" sz="1700" kern="1200" dirty="0" smtClean="0">
              <a:latin typeface="Times New Roman" pitchFamily="18" charset="0"/>
              <a:cs typeface="Times New Roman" pitchFamily="18" charset="0"/>
            </a:rPr>
            <a:t>не знает основных источников ухудшения экологической обстановки в своем регионе, не могут охарактеризовать свое участие в сохранении и улучшении окружающей среды</a:t>
          </a:r>
          <a:endParaRPr lang="ru-RU" sz="1700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3178263" y="-98316"/>
        <a:ext cx="1072511" cy="5690010"/>
      </dsp:txXfrm>
    </dsp:sp>
    <dsp:sp modelId="{E5E2A0B6-251D-4562-9151-58548125E381}">
      <dsp:nvSpPr>
        <dsp:cNvPr id="0" name=""/>
        <dsp:cNvSpPr/>
      </dsp:nvSpPr>
      <dsp:spPr>
        <a:xfrm rot="5400000">
          <a:off x="-186208" y="3629207"/>
          <a:ext cx="1241390" cy="868973"/>
        </a:xfrm>
        <a:prstGeom prst="chevron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+mn-lt"/>
            </a:rPr>
            <a:t>4</a:t>
          </a:r>
          <a:endParaRPr lang="ru-RU" sz="1600" kern="1200" dirty="0">
            <a:latin typeface="+mn-lt"/>
          </a:endParaRPr>
        </a:p>
      </dsp:txBody>
      <dsp:txXfrm rot="5400000">
        <a:off x="-186208" y="3629207"/>
        <a:ext cx="1241390" cy="868973"/>
      </dsp:txXfrm>
    </dsp:sp>
    <dsp:sp modelId="{049213FA-2149-4627-B908-CE7D080973AD}">
      <dsp:nvSpPr>
        <dsp:cNvPr id="0" name=""/>
        <dsp:cNvSpPr/>
      </dsp:nvSpPr>
      <dsp:spPr>
        <a:xfrm rot="5400000">
          <a:off x="3311067" y="1000904"/>
          <a:ext cx="806903" cy="569109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В формировании экологической компетентности учащихся выпадает </a:t>
          </a:r>
          <a:r>
            <a:rPr lang="ru-RU" sz="1800" kern="1200" dirty="0" err="1" smtClean="0">
              <a:latin typeface="Times New Roman" pitchFamily="18" charset="0"/>
              <a:cs typeface="Times New Roman" pitchFamily="18" charset="0"/>
            </a:rPr>
            <a:t>практическо-деятельностный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компонент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3311067" y="1000904"/>
        <a:ext cx="806903" cy="5691091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4F6E283-6556-4795-A593-309D86CD3893}">
      <dsp:nvSpPr>
        <dsp:cNvPr id="0" name=""/>
        <dsp:cNvSpPr/>
      </dsp:nvSpPr>
      <dsp:spPr>
        <a:xfrm rot="5400000">
          <a:off x="3728906" y="454134"/>
          <a:ext cx="2446388" cy="2446388"/>
        </a:xfrm>
        <a:prstGeom prst="pieWedg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be-BY" sz="3500" kern="1200" dirty="0"/>
        </a:p>
      </dsp:txBody>
      <dsp:txXfrm rot="5400000">
        <a:off x="3728906" y="454134"/>
        <a:ext cx="2446388" cy="2446388"/>
      </dsp:txXfrm>
    </dsp:sp>
    <dsp:sp modelId="{2DA6E410-DEAA-4238-87AB-04436DAE51BA}">
      <dsp:nvSpPr>
        <dsp:cNvPr id="0" name=""/>
        <dsp:cNvSpPr/>
      </dsp:nvSpPr>
      <dsp:spPr>
        <a:xfrm>
          <a:off x="1169520" y="454134"/>
          <a:ext cx="2446388" cy="2446388"/>
        </a:xfrm>
        <a:prstGeom prst="pieWedg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be-BY" sz="3500" kern="1200" dirty="0"/>
        </a:p>
      </dsp:txBody>
      <dsp:txXfrm>
        <a:off x="1169520" y="454134"/>
        <a:ext cx="2446388" cy="2446388"/>
      </dsp:txXfrm>
    </dsp:sp>
    <dsp:sp modelId="{AF72DF14-01B3-468B-A4D4-A3515127434F}">
      <dsp:nvSpPr>
        <dsp:cNvPr id="0" name=""/>
        <dsp:cNvSpPr/>
      </dsp:nvSpPr>
      <dsp:spPr>
        <a:xfrm rot="16200000">
          <a:off x="1169520" y="3013520"/>
          <a:ext cx="2446388" cy="2446388"/>
        </a:xfrm>
        <a:prstGeom prst="pieWedg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A72F614-6DEF-4EB3-B865-6B8C4A156387}">
      <dsp:nvSpPr>
        <dsp:cNvPr id="0" name=""/>
        <dsp:cNvSpPr/>
      </dsp:nvSpPr>
      <dsp:spPr>
        <a:xfrm rot="10800000">
          <a:off x="3728906" y="3013520"/>
          <a:ext cx="2446388" cy="2446388"/>
        </a:xfrm>
        <a:prstGeom prst="pieWedg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ED1E130-ED68-4E71-892E-9E6FBC37A43B}">
      <dsp:nvSpPr>
        <dsp:cNvPr id="0" name=""/>
        <dsp:cNvSpPr/>
      </dsp:nvSpPr>
      <dsp:spPr>
        <a:xfrm rot="10800000">
          <a:off x="3250081" y="2448534"/>
          <a:ext cx="844653" cy="734481"/>
        </a:xfrm>
        <a:prstGeom prst="left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C1FE70B-7753-4A05-AF34-102307198046}">
      <dsp:nvSpPr>
        <dsp:cNvPr id="0" name=""/>
        <dsp:cNvSpPr/>
      </dsp:nvSpPr>
      <dsp:spPr>
        <a:xfrm>
          <a:off x="3250081" y="2731027"/>
          <a:ext cx="844653" cy="734481"/>
        </a:xfrm>
        <a:prstGeom prst="left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5816D7A-6937-4B05-ACF2-756822F40D3B}">
      <dsp:nvSpPr>
        <dsp:cNvPr id="0" name=""/>
        <dsp:cNvSpPr/>
      </dsp:nvSpPr>
      <dsp:spPr>
        <a:xfrm>
          <a:off x="0" y="72012"/>
          <a:ext cx="7488832" cy="1439412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Партизанский  район г. Минска характеризуется как территория  с  преимущественно  наиболее  неблагоприятной экологической ситуацией, обусловленной высоким уровнем загрязнения воздуха и почв, угнетением растительности.</a:t>
          </a:r>
          <a:endParaRPr lang="be-BY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72012"/>
        <a:ext cx="7488832" cy="1439412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0D7173D-17AC-45C8-AE30-7FC8FC4D0682}">
      <dsp:nvSpPr>
        <dsp:cNvPr id="0" name=""/>
        <dsp:cNvSpPr/>
      </dsp:nvSpPr>
      <dsp:spPr>
        <a:xfrm>
          <a:off x="4389394" y="3643642"/>
          <a:ext cx="3326856" cy="2229434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be-BY" sz="1600" b="0" kern="1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Организация экологического воспитания и просвещения в рамках исследовательского проекта</a:t>
          </a:r>
          <a:endParaRPr lang="be-BY" sz="1600" b="0" kern="1200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387452" y="4201000"/>
        <a:ext cx="2328799" cy="1672076"/>
      </dsp:txXfrm>
    </dsp:sp>
    <dsp:sp modelId="{47C4ABC2-5571-4685-AA47-CE8D349720E8}">
      <dsp:nvSpPr>
        <dsp:cNvPr id="0" name=""/>
        <dsp:cNvSpPr/>
      </dsp:nvSpPr>
      <dsp:spPr>
        <a:xfrm>
          <a:off x="-155411" y="3666484"/>
          <a:ext cx="3207367" cy="218375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Информирование     о результатах деятельности через сайт «Экологические новости+»</a:t>
          </a:r>
          <a:endParaRPr lang="be-BY" sz="1600" kern="1200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-155411" y="4212421"/>
        <a:ext cx="2245157" cy="1637812"/>
      </dsp:txXfrm>
    </dsp:sp>
    <dsp:sp modelId="{58C3E06F-220A-43E1-B678-23229499F5EC}">
      <dsp:nvSpPr>
        <dsp:cNvPr id="0" name=""/>
        <dsp:cNvSpPr/>
      </dsp:nvSpPr>
      <dsp:spPr>
        <a:xfrm>
          <a:off x="4431628" y="-40419"/>
          <a:ext cx="3242390" cy="1828091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Выявление условий, изменение которых может привести  к улучшению экологической ситуации в районе</a:t>
          </a:r>
          <a:endParaRPr lang="be-BY" sz="1600" kern="1200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404345" y="-40419"/>
        <a:ext cx="2269673" cy="1371068"/>
      </dsp:txXfrm>
    </dsp:sp>
    <dsp:sp modelId="{F2F60F60-1B85-4058-ABB2-97C848F13184}">
      <dsp:nvSpPr>
        <dsp:cNvPr id="0" name=""/>
        <dsp:cNvSpPr/>
      </dsp:nvSpPr>
      <dsp:spPr>
        <a:xfrm>
          <a:off x="-155411" y="-30611"/>
          <a:ext cx="3207367" cy="1808475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Проведение экологического мониторинга на территории Партизанского района</a:t>
          </a:r>
          <a:endParaRPr lang="be-BY" sz="1600" kern="1200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-155411" y="-30611"/>
        <a:ext cx="2245157" cy="1356356"/>
      </dsp:txXfrm>
    </dsp:sp>
    <dsp:sp modelId="{62A48232-6B40-4FB8-8652-F74B7B8D678B}">
      <dsp:nvSpPr>
        <dsp:cNvPr id="0" name=""/>
        <dsp:cNvSpPr/>
      </dsp:nvSpPr>
      <dsp:spPr>
        <a:xfrm>
          <a:off x="1249630" y="385534"/>
          <a:ext cx="2473661" cy="2473661"/>
        </a:xfrm>
        <a:prstGeom prst="pieWedg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be-BY" sz="3500" kern="1200" dirty="0"/>
        </a:p>
      </dsp:txBody>
      <dsp:txXfrm>
        <a:off x="1249630" y="385534"/>
        <a:ext cx="2473661" cy="2473661"/>
      </dsp:txXfrm>
    </dsp:sp>
    <dsp:sp modelId="{3481CA06-D2EE-49C2-83B4-3516E6C6B93D}">
      <dsp:nvSpPr>
        <dsp:cNvPr id="0" name=""/>
        <dsp:cNvSpPr/>
      </dsp:nvSpPr>
      <dsp:spPr>
        <a:xfrm rot="5400000">
          <a:off x="3837548" y="385534"/>
          <a:ext cx="2473661" cy="2473661"/>
        </a:xfrm>
        <a:prstGeom prst="pieWedg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be-BY" sz="3500" kern="1200" dirty="0"/>
        </a:p>
      </dsp:txBody>
      <dsp:txXfrm rot="5400000">
        <a:off x="3837548" y="385534"/>
        <a:ext cx="2473661" cy="2473661"/>
      </dsp:txXfrm>
    </dsp:sp>
    <dsp:sp modelId="{C3D1E284-4798-40B1-A6CE-0AEE4F9E313A}">
      <dsp:nvSpPr>
        <dsp:cNvPr id="0" name=""/>
        <dsp:cNvSpPr/>
      </dsp:nvSpPr>
      <dsp:spPr>
        <a:xfrm rot="10800000">
          <a:off x="3837548" y="2973452"/>
          <a:ext cx="2473661" cy="2473661"/>
        </a:xfrm>
        <a:prstGeom prst="pieWedg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be-BY" sz="3500" kern="1200" dirty="0"/>
        </a:p>
      </dsp:txBody>
      <dsp:txXfrm rot="10800000">
        <a:off x="3837548" y="2973452"/>
        <a:ext cx="2473661" cy="2473661"/>
      </dsp:txXfrm>
    </dsp:sp>
    <dsp:sp modelId="{85D6AA43-5E65-4B16-90BA-D78838076F5F}">
      <dsp:nvSpPr>
        <dsp:cNvPr id="0" name=""/>
        <dsp:cNvSpPr/>
      </dsp:nvSpPr>
      <dsp:spPr>
        <a:xfrm rot="16200000">
          <a:off x="1249630" y="2973452"/>
          <a:ext cx="2473661" cy="2473661"/>
        </a:xfrm>
        <a:prstGeom prst="pieWedg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be-BY" sz="3500" kern="1200"/>
        </a:p>
      </dsp:txBody>
      <dsp:txXfrm rot="16200000">
        <a:off x="1249630" y="2973452"/>
        <a:ext cx="2473661" cy="2473661"/>
      </dsp:txXfrm>
    </dsp:sp>
    <dsp:sp modelId="{80781FC4-6656-46A7-B70A-D98FF18252B6}">
      <dsp:nvSpPr>
        <dsp:cNvPr id="0" name=""/>
        <dsp:cNvSpPr/>
      </dsp:nvSpPr>
      <dsp:spPr>
        <a:xfrm>
          <a:off x="3600399" y="2592287"/>
          <a:ext cx="360041" cy="362430"/>
        </a:xfrm>
        <a:prstGeom prst="circularArrow">
          <a:avLst/>
        </a:prstGeom>
        <a:solidFill>
          <a:schemeClr val="tx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D938D3-FB52-4E05-B167-581F5B019D8D}">
      <dsp:nvSpPr>
        <dsp:cNvPr id="0" name=""/>
        <dsp:cNvSpPr/>
      </dsp:nvSpPr>
      <dsp:spPr>
        <a:xfrm rot="10800000">
          <a:off x="3600399" y="2877929"/>
          <a:ext cx="360041" cy="362430"/>
        </a:xfrm>
        <a:prstGeom prst="circularArrow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8A8B212-FC43-46B1-AC01-DF30492C5E94}">
      <dsp:nvSpPr>
        <dsp:cNvPr id="0" name=""/>
        <dsp:cNvSpPr/>
      </dsp:nvSpPr>
      <dsp:spPr>
        <a:xfrm>
          <a:off x="261921" y="73673"/>
          <a:ext cx="2197676" cy="2585502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946824-D041-429B-83FC-F068A6C03CD5}">
      <dsp:nvSpPr>
        <dsp:cNvPr id="0" name=""/>
        <dsp:cNvSpPr/>
      </dsp:nvSpPr>
      <dsp:spPr>
        <a:xfrm>
          <a:off x="371805" y="177093"/>
          <a:ext cx="1977909" cy="168057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5B70833-8DDF-4B2B-ABF1-5AECE640A58D}">
      <dsp:nvSpPr>
        <dsp:cNvPr id="0" name=""/>
        <dsp:cNvSpPr/>
      </dsp:nvSpPr>
      <dsp:spPr>
        <a:xfrm>
          <a:off x="371805" y="1857669"/>
          <a:ext cx="1977909" cy="698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Гайдаленок</a:t>
          </a: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Виктория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1805" y="1857669"/>
        <a:ext cx="1977909" cy="698085"/>
      </dsp:txXfrm>
    </dsp:sp>
    <dsp:sp modelId="{9C534E88-FFDC-4DCD-9653-87878579471F}">
      <dsp:nvSpPr>
        <dsp:cNvPr id="0" name=""/>
        <dsp:cNvSpPr/>
      </dsp:nvSpPr>
      <dsp:spPr>
        <a:xfrm>
          <a:off x="2825597" y="73673"/>
          <a:ext cx="2197676" cy="2585502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653BE9-A7E5-4EEF-A1DA-07D3048D7EB4}">
      <dsp:nvSpPr>
        <dsp:cNvPr id="0" name=""/>
        <dsp:cNvSpPr/>
      </dsp:nvSpPr>
      <dsp:spPr>
        <a:xfrm>
          <a:off x="2935481" y="177093"/>
          <a:ext cx="1977909" cy="1680576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3C14503-FE2E-4B72-94A0-736506828BE6}">
      <dsp:nvSpPr>
        <dsp:cNvPr id="0" name=""/>
        <dsp:cNvSpPr/>
      </dsp:nvSpPr>
      <dsp:spPr>
        <a:xfrm>
          <a:off x="2935481" y="1857669"/>
          <a:ext cx="1977909" cy="698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Савицкий Юрий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Шут Олег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35481" y="1857669"/>
        <a:ext cx="1977909" cy="698085"/>
      </dsp:txXfrm>
    </dsp:sp>
    <dsp:sp modelId="{AD8C5C58-E442-4AA2-B27E-EC8A801C6C02}">
      <dsp:nvSpPr>
        <dsp:cNvPr id="0" name=""/>
        <dsp:cNvSpPr/>
      </dsp:nvSpPr>
      <dsp:spPr>
        <a:xfrm>
          <a:off x="5389274" y="73673"/>
          <a:ext cx="2197676" cy="2585502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F82D3A-9D07-45B4-94C4-7037FCD82B31}">
      <dsp:nvSpPr>
        <dsp:cNvPr id="0" name=""/>
        <dsp:cNvSpPr/>
      </dsp:nvSpPr>
      <dsp:spPr>
        <a:xfrm>
          <a:off x="5499157" y="177093"/>
          <a:ext cx="1977909" cy="1680576"/>
        </a:xfrm>
        <a:prstGeom prst="rect">
          <a:avLst/>
        </a:prstGeom>
        <a:blipFill rotWithShape="1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7BF9244-9C94-4EE4-B882-A93C045CF91E}">
      <dsp:nvSpPr>
        <dsp:cNvPr id="0" name=""/>
        <dsp:cNvSpPr/>
      </dsp:nvSpPr>
      <dsp:spPr>
        <a:xfrm>
          <a:off x="5499157" y="1857669"/>
          <a:ext cx="1977909" cy="698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Лиходедова</a:t>
          </a: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Анастасия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Красовская Юлия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99157" y="1857669"/>
        <a:ext cx="1977909" cy="698085"/>
      </dsp:txXfrm>
    </dsp:sp>
    <dsp:sp modelId="{331BBB16-2072-4F64-BFBF-555A558AED9D}">
      <dsp:nvSpPr>
        <dsp:cNvPr id="0" name=""/>
        <dsp:cNvSpPr/>
      </dsp:nvSpPr>
      <dsp:spPr>
        <a:xfrm>
          <a:off x="261921" y="2885386"/>
          <a:ext cx="2197676" cy="2585502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80EC78-7F05-43C9-925E-615408A88DFA}">
      <dsp:nvSpPr>
        <dsp:cNvPr id="0" name=""/>
        <dsp:cNvSpPr/>
      </dsp:nvSpPr>
      <dsp:spPr>
        <a:xfrm>
          <a:off x="335510" y="2875804"/>
          <a:ext cx="2202164" cy="1900194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FF251D1-44C2-495F-8CCD-8C6FB84B0D58}">
      <dsp:nvSpPr>
        <dsp:cNvPr id="0" name=""/>
        <dsp:cNvSpPr/>
      </dsp:nvSpPr>
      <dsp:spPr>
        <a:xfrm>
          <a:off x="371805" y="4669382"/>
          <a:ext cx="1977909" cy="698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Кленовский Валерий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1805" y="4669382"/>
        <a:ext cx="1977909" cy="698085"/>
      </dsp:txXfrm>
    </dsp:sp>
    <dsp:sp modelId="{9FCFA98B-95C2-4E12-86D8-23E436D58738}">
      <dsp:nvSpPr>
        <dsp:cNvPr id="0" name=""/>
        <dsp:cNvSpPr/>
      </dsp:nvSpPr>
      <dsp:spPr>
        <a:xfrm>
          <a:off x="2827841" y="2885440"/>
          <a:ext cx="2197676" cy="2585502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E144B3-083C-4D40-A779-837424D35023}">
      <dsp:nvSpPr>
        <dsp:cNvPr id="0" name=""/>
        <dsp:cNvSpPr/>
      </dsp:nvSpPr>
      <dsp:spPr>
        <a:xfrm>
          <a:off x="2894626" y="2880320"/>
          <a:ext cx="2197180" cy="1900412"/>
        </a:xfrm>
        <a:prstGeom prst="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1586ED1-204D-4CB2-9C61-5B142073AD44}">
      <dsp:nvSpPr>
        <dsp:cNvPr id="0" name=""/>
        <dsp:cNvSpPr/>
      </dsp:nvSpPr>
      <dsp:spPr>
        <a:xfrm>
          <a:off x="2937725" y="4669437"/>
          <a:ext cx="1977909" cy="698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Никонович</a:t>
          </a: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Владислав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37725" y="4669437"/>
        <a:ext cx="1977909" cy="698085"/>
      </dsp:txXfrm>
    </dsp:sp>
    <dsp:sp modelId="{B0818FA8-8200-4875-8B2F-1D489E7922EA}">
      <dsp:nvSpPr>
        <dsp:cNvPr id="0" name=""/>
        <dsp:cNvSpPr/>
      </dsp:nvSpPr>
      <dsp:spPr>
        <a:xfrm>
          <a:off x="5391517" y="2882191"/>
          <a:ext cx="2197676" cy="2585502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FF99A1-39B6-494C-AE90-BB5F7FAE3755}">
      <dsp:nvSpPr>
        <dsp:cNvPr id="0" name=""/>
        <dsp:cNvSpPr/>
      </dsp:nvSpPr>
      <dsp:spPr>
        <a:xfrm>
          <a:off x="5501401" y="2985611"/>
          <a:ext cx="1977909" cy="1680576"/>
        </a:xfrm>
        <a:prstGeom prst="rect">
          <a:avLst/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0B7F4BF-EEB1-4FB3-8D16-04DE6FBFFAF1}">
      <dsp:nvSpPr>
        <dsp:cNvPr id="0" name=""/>
        <dsp:cNvSpPr/>
      </dsp:nvSpPr>
      <dsp:spPr>
        <a:xfrm>
          <a:off x="5501401" y="4666188"/>
          <a:ext cx="1977909" cy="698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Подерячева</a:t>
          </a: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Полина, </a:t>
          </a:r>
          <a:r>
            <a:rPr lang="ru-RU" sz="1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Войтешонок</a:t>
          </a: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Александра 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01401" y="4666188"/>
        <a:ext cx="1977909" cy="698085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9E9BBE8-5065-4096-A4FD-BC441498F4AC}">
      <dsp:nvSpPr>
        <dsp:cNvPr id="0" name=""/>
        <dsp:cNvSpPr/>
      </dsp:nvSpPr>
      <dsp:spPr>
        <a:xfrm>
          <a:off x="1783584" y="2014402"/>
          <a:ext cx="2776947" cy="1872335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52DE50F-1C13-4C5F-934B-89D0F4383C57}">
      <dsp:nvSpPr>
        <dsp:cNvPr id="0" name=""/>
        <dsp:cNvSpPr/>
      </dsp:nvSpPr>
      <dsp:spPr>
        <a:xfrm>
          <a:off x="3495876" y="10351"/>
          <a:ext cx="2415241" cy="1490914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DD68AC9-6D15-452E-BC01-980CEBE1E45B}">
      <dsp:nvSpPr>
        <dsp:cNvPr id="0" name=""/>
        <dsp:cNvSpPr/>
      </dsp:nvSpPr>
      <dsp:spPr>
        <a:xfrm>
          <a:off x="613852" y="10351"/>
          <a:ext cx="2415241" cy="1490914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74FE92B-CD6D-492B-A2D5-10395537012F}">
      <dsp:nvSpPr>
        <dsp:cNvPr id="0" name=""/>
        <dsp:cNvSpPr/>
      </dsp:nvSpPr>
      <dsp:spPr>
        <a:xfrm>
          <a:off x="426182" y="1492547"/>
          <a:ext cx="2410295" cy="2551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0" rIns="49530" bIns="0" numCol="1" spcCol="1270" anchor="b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Прибрежная территория</a:t>
          </a:r>
          <a:endParaRPr lang="be-BY" sz="13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26182" y="1492547"/>
        <a:ext cx="2410295" cy="255112"/>
      </dsp:txXfrm>
    </dsp:sp>
    <dsp:sp modelId="{C0326DC2-57BA-47E2-B431-A239716FAD5C}">
      <dsp:nvSpPr>
        <dsp:cNvPr id="0" name=""/>
        <dsp:cNvSpPr/>
      </dsp:nvSpPr>
      <dsp:spPr>
        <a:xfrm>
          <a:off x="426182" y="202862"/>
          <a:ext cx="2414460" cy="1551249"/>
        </a:xfrm>
        <a:prstGeom prst="rect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DFF4C5-13D0-408F-8C0F-C97BFD8A8E49}">
      <dsp:nvSpPr>
        <dsp:cNvPr id="0" name=""/>
        <dsp:cNvSpPr/>
      </dsp:nvSpPr>
      <dsp:spPr>
        <a:xfrm>
          <a:off x="3308206" y="1492547"/>
          <a:ext cx="2410295" cy="2551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0" rIns="49530" bIns="0" numCol="1" spcCol="1270" anchor="b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bg1"/>
              </a:solidFill>
              <a:effectLst/>
            </a:rPr>
            <a:t>Искусственная</a:t>
          </a:r>
          <a:r>
            <a:rPr lang="ru-RU" sz="1300" b="1" kern="1200" dirty="0" smtClean="0">
              <a:solidFill>
                <a:schemeClr val="tx1">
                  <a:lumMod val="95000"/>
                  <a:lumOff val="5000"/>
                </a:schemeClr>
              </a:solidFill>
              <a:effectLst/>
            </a:rPr>
            <a:t> </a:t>
          </a:r>
          <a:r>
            <a:rPr lang="ru-RU" sz="1300" b="1" kern="1200" dirty="0" smtClean="0">
              <a:solidFill>
                <a:schemeClr val="bg1"/>
              </a:solidFill>
              <a:effectLst/>
            </a:rPr>
            <a:t>береговая линия</a:t>
          </a:r>
          <a:endParaRPr lang="be-BY" sz="1300" b="1" kern="1200" dirty="0">
            <a:solidFill>
              <a:schemeClr val="bg1"/>
            </a:solidFill>
            <a:effectLst/>
          </a:endParaRPr>
        </a:p>
      </dsp:txBody>
      <dsp:txXfrm>
        <a:off x="3308206" y="1492547"/>
        <a:ext cx="2410295" cy="255112"/>
      </dsp:txXfrm>
    </dsp:sp>
    <dsp:sp modelId="{792D4063-6820-40C1-A8C7-A71795120A97}">
      <dsp:nvSpPr>
        <dsp:cNvPr id="0" name=""/>
        <dsp:cNvSpPr/>
      </dsp:nvSpPr>
      <dsp:spPr>
        <a:xfrm>
          <a:off x="3308206" y="202862"/>
          <a:ext cx="2414460" cy="1551249"/>
        </a:xfrm>
        <a:prstGeom prst="rect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E7F75E-0278-49DE-ABE9-39656BC95E87}">
      <dsp:nvSpPr>
        <dsp:cNvPr id="0" name=""/>
        <dsp:cNvSpPr/>
      </dsp:nvSpPr>
      <dsp:spPr>
        <a:xfrm>
          <a:off x="1776767" y="3687309"/>
          <a:ext cx="2410295" cy="2551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0" rIns="49530" bIns="0" numCol="1" spcCol="1270" anchor="b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Наличие пены</a:t>
          </a:r>
          <a:endParaRPr lang="be-BY" sz="13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76767" y="3687309"/>
        <a:ext cx="2410295" cy="255112"/>
      </dsp:txXfrm>
    </dsp:sp>
    <dsp:sp modelId="{1D5BE04F-2466-46E5-9724-95088DF23394}">
      <dsp:nvSpPr>
        <dsp:cNvPr id="0" name=""/>
        <dsp:cNvSpPr/>
      </dsp:nvSpPr>
      <dsp:spPr>
        <a:xfrm>
          <a:off x="1776767" y="2397624"/>
          <a:ext cx="2414460" cy="1551249"/>
        </a:xfrm>
        <a:prstGeom prst="rect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BDA3C89-254F-4DD3-89C7-A809438E49FA}">
      <dsp:nvSpPr>
        <dsp:cNvPr id="0" name=""/>
        <dsp:cNvSpPr/>
      </dsp:nvSpPr>
      <dsp:spPr>
        <a:xfrm rot="10800000">
          <a:off x="1559222" y="3411"/>
          <a:ext cx="5243104" cy="954362"/>
        </a:xfrm>
        <a:prstGeom prst="homePlate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20847" tIns="76200" rIns="14224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Усиление  мер по снижению вреда, наносимого транспортными средствами</a:t>
          </a:r>
          <a:endParaRPr lang="be-BY" sz="20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559222" y="3411"/>
        <a:ext cx="5243104" cy="954362"/>
      </dsp:txXfrm>
    </dsp:sp>
    <dsp:sp modelId="{BF8CD2E0-743F-44BE-9B8C-ED1D228FE5B9}">
      <dsp:nvSpPr>
        <dsp:cNvPr id="0" name=""/>
        <dsp:cNvSpPr/>
      </dsp:nvSpPr>
      <dsp:spPr>
        <a:xfrm>
          <a:off x="1082040" y="3411"/>
          <a:ext cx="954362" cy="954362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8FF0CEC-0B76-4438-9629-5B776F71AF98}">
      <dsp:nvSpPr>
        <dsp:cNvPr id="0" name=""/>
        <dsp:cNvSpPr/>
      </dsp:nvSpPr>
      <dsp:spPr>
        <a:xfrm rot="10800000">
          <a:off x="1559222" y="1242659"/>
          <a:ext cx="5243104" cy="954362"/>
        </a:xfrm>
        <a:prstGeom prst="homePlate">
          <a:avLst/>
        </a:prstGeom>
        <a:solidFill>
          <a:schemeClr val="accent1">
            <a:alpha val="90000"/>
            <a:hueOff val="0"/>
            <a:satOff val="0"/>
            <a:lumOff val="0"/>
            <a:alphaOff val="-1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20847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Вынесение за пределы городской черты металлургического производства МТЗ и некоторых других заводов</a:t>
          </a:r>
          <a:endParaRPr lang="be-BY" sz="18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559222" y="1242659"/>
        <a:ext cx="5243104" cy="954362"/>
      </dsp:txXfrm>
    </dsp:sp>
    <dsp:sp modelId="{B2D05DC9-8722-46D4-9214-E80989D04032}">
      <dsp:nvSpPr>
        <dsp:cNvPr id="0" name=""/>
        <dsp:cNvSpPr/>
      </dsp:nvSpPr>
      <dsp:spPr>
        <a:xfrm>
          <a:off x="1082040" y="1242659"/>
          <a:ext cx="954362" cy="954362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074E262-1E39-41F8-98BD-34C6A48B0339}">
      <dsp:nvSpPr>
        <dsp:cNvPr id="0" name=""/>
        <dsp:cNvSpPr/>
      </dsp:nvSpPr>
      <dsp:spPr>
        <a:xfrm rot="10800000">
          <a:off x="1559222" y="2481906"/>
          <a:ext cx="5243104" cy="954362"/>
        </a:xfrm>
        <a:prstGeom prst="homePlate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20847" tIns="76200" rIns="14224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Посадка устойчивых к антропогенным нагрузкам видов растений</a:t>
          </a:r>
          <a:endParaRPr lang="be-BY" sz="20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559222" y="2481906"/>
        <a:ext cx="5243104" cy="954362"/>
      </dsp:txXfrm>
    </dsp:sp>
    <dsp:sp modelId="{F3F4F26C-746C-434F-941B-436971C38AED}">
      <dsp:nvSpPr>
        <dsp:cNvPr id="0" name=""/>
        <dsp:cNvSpPr/>
      </dsp:nvSpPr>
      <dsp:spPr>
        <a:xfrm>
          <a:off x="1082040" y="2481906"/>
          <a:ext cx="954362" cy="954362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5000" b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116566E-4437-49E2-8EA2-7C52EE7744A3}">
      <dsp:nvSpPr>
        <dsp:cNvPr id="0" name=""/>
        <dsp:cNvSpPr/>
      </dsp:nvSpPr>
      <dsp:spPr>
        <a:xfrm rot="10800000">
          <a:off x="1559222" y="3721153"/>
          <a:ext cx="5243104" cy="954362"/>
        </a:xfrm>
        <a:prstGeom prst="homePlate">
          <a:avLst/>
        </a:prstGeom>
        <a:solidFill>
          <a:schemeClr val="accent1">
            <a:alpha val="90000"/>
            <a:hueOff val="0"/>
            <a:satOff val="0"/>
            <a:lumOff val="0"/>
            <a:alphaOff val="-3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20847" tIns="64770" rIns="120904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 почвах с чрезвычайно высоким уровнем загрязнения рекомендуется применять промывку, замену загрязненного грунта на привозной</a:t>
          </a:r>
          <a:endParaRPr lang="be-BY" sz="17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559222" y="3721153"/>
        <a:ext cx="5243104" cy="954362"/>
      </dsp:txXfrm>
    </dsp:sp>
    <dsp:sp modelId="{C86BF162-7781-415E-B1EE-0E61482AC8FD}">
      <dsp:nvSpPr>
        <dsp:cNvPr id="0" name=""/>
        <dsp:cNvSpPr/>
      </dsp:nvSpPr>
      <dsp:spPr>
        <a:xfrm>
          <a:off x="1082040" y="3721153"/>
          <a:ext cx="954362" cy="954362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CB7E799-1E3E-4F0D-810E-47F8146EC9DC}">
      <dsp:nvSpPr>
        <dsp:cNvPr id="0" name=""/>
        <dsp:cNvSpPr/>
      </dsp:nvSpPr>
      <dsp:spPr>
        <a:xfrm rot="10800000">
          <a:off x="1559222" y="4960400"/>
          <a:ext cx="5243104" cy="954362"/>
        </a:xfrm>
        <a:prstGeom prst="homePlate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20847" tIns="76200" rIns="14224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Использование нового реагента для содержания улиц в зимний период </a:t>
          </a:r>
          <a:endParaRPr lang="be-BY" sz="20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559222" y="4960400"/>
        <a:ext cx="5243104" cy="954362"/>
      </dsp:txXfrm>
    </dsp:sp>
    <dsp:sp modelId="{7F801543-E641-4FCE-BAB3-7A0F011FC4E1}">
      <dsp:nvSpPr>
        <dsp:cNvPr id="0" name=""/>
        <dsp:cNvSpPr/>
      </dsp:nvSpPr>
      <dsp:spPr>
        <a:xfrm>
          <a:off x="1082040" y="4960400"/>
          <a:ext cx="954362" cy="954362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4#2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1/layout/Picture Frame">
  <dgm:title val="Рамка рисунка"/>
  <dgm:desc val="Служит для отображения рисунков и соответствующего текста уровня 1, отображаемых в смещенной рамке. Рекомендуется использовать только текст уровня 1."/>
  <dgm:catLst>
    <dgm:cat type="picture" pri="6500"/>
    <dgm:cat type="officeonline" pri="10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4927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Text" refType="w" fact="0"/>
              <dgm:constr type="t" for="ch" forName="ParentText" refType="h" fact="0.85"/>
              <dgm:constr type="w" for="ch" forName="ParentText" refType="w" fact="0.926"/>
              <dgm:constr type="h" for="ch" forName="ParentText" refType="h" fact="0.1463"/>
              <dgm:constr type="l" for="ch" forName="Accent1" refType="w" fact="0"/>
              <dgm:constr type="t" for="ch" forName="Accent1" refType="h" fact="0.1104"/>
              <dgm:constr type="w" for="ch" forName="Accent1" refType="w" fact="0.9276"/>
              <dgm:constr type="h" for="ch" forName="Accent1" refType="h" fact="0.8896"/>
              <dgm:constr type="l" for="ch" forName="Image" refType="w" fact="0.0721"/>
              <dgm:constr type="t" for="ch" forName="Image" refType="h" fact="0"/>
              <dgm:constr type="w" for="ch" forName="Image" refType="w" fact="0.9279"/>
              <dgm:constr type="h" for="ch" forName="Image" refType="h" fact="0.855"/>
            </dgm:constrLst>
          </dgm:if>
          <dgm:else name="Name6">
            <dgm:constrLst>
              <dgm:constr type="l" for="ch" forName="ParentText" refType="w" fact="0.0837"/>
              <dgm:constr type="t" for="ch" forName="ParentText" refType="h" fact="0.84"/>
              <dgm:constr type="w" for="ch" forName="ParentText" refType="w" fact="0.9163"/>
              <dgm:constr type="h" for="ch" forName="ParentText" refType="h" fact="0.1463"/>
              <dgm:constr type="l" for="ch" forName="Accent1" refType="w" fact="0.0724"/>
              <dgm:constr type="t" for="ch" forName="Accent1" refType="h" fact="0.1104"/>
              <dgm:constr type="w" for="ch" forName="Accent1" refType="w" fact="0.9276"/>
              <dgm:constr type="h" for="ch" forName="Accent1" refType="h" fact="0.8896"/>
              <dgm:constr type="l" for="ch" forName="Image" refType="w" fact="0"/>
              <dgm:constr type="t" for="ch" forName="Image" refType="h" fact="0"/>
              <dgm:constr type="w" for="ch" forName="Image" refType="w" fact="0.9279"/>
              <dgm:constr type="h" for="ch" forName="Image" refType="h" fact="0.855"/>
            </dgm:constrLst>
          </dgm:else>
        </dgm:choos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l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Accent1" styleLbl="parChTrans1D1">
          <dgm:alg type="sp"/>
          <dgm:shape xmlns:r="http://schemas.openxmlformats.org/officeDocument/2006/relationships" type="rect" r:blip="" zOrderOff="10">
            <dgm:adjLst/>
          </dgm:shape>
          <dgm:presOf/>
        </dgm:layoutNode>
        <dgm:layoutNode name="Image" styleLbl="alignImgPlace1">
          <dgm:alg type="sp"/>
          <dgm:shape xmlns:r="http://schemas.openxmlformats.org/officeDocument/2006/relationships" type="rect" r:blip="" zOrderOff="-15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#4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0.19296</cdr:x>
      <cdr:y>0.58518</cdr:y>
    </cdr:from>
    <cdr:to>
      <cdr:x>1</cdr:x>
      <cdr:y>0.58953</cdr:y>
    </cdr:to>
    <cdr:cxnSp macro="">
      <cdr:nvCxnSpPr>
        <cdr:cNvPr id="3" name="Прямая соединительная линия 2"/>
        <cdr:cNvCxnSpPr/>
      </cdr:nvCxnSpPr>
      <cdr:spPr>
        <a:xfrm xmlns:a="http://schemas.openxmlformats.org/drawingml/2006/main">
          <a:off x="685261" y="1368152"/>
          <a:ext cx="2866051" cy="1017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3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0.06971</cdr:x>
      <cdr:y>0.55221</cdr:y>
    </cdr:from>
    <cdr:to>
      <cdr:x>0.16623</cdr:x>
      <cdr:y>0.62178</cdr:y>
    </cdr:to>
    <cdr:sp macro="" textlink="">
      <cdr:nvSpPr>
        <cdr:cNvPr id="7" name="Поле 6"/>
        <cdr:cNvSpPr txBox="1"/>
      </cdr:nvSpPr>
      <cdr:spPr>
        <a:xfrm xmlns:a="http://schemas.openxmlformats.org/drawingml/2006/main">
          <a:off x="308758" y="1508166"/>
          <a:ext cx="427512" cy="1900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be-BY" sz="1100"/>
        </a:p>
      </cdr:txBody>
    </cdr:sp>
  </cdr:relSizeAnchor>
  <cdr:relSizeAnchor xmlns:cdr="http://schemas.openxmlformats.org/drawingml/2006/chartDrawing">
    <cdr:from>
      <cdr:x>0.12166</cdr:x>
      <cdr:y>0.55438</cdr:y>
    </cdr:from>
    <cdr:to>
      <cdr:x>0.23034</cdr:x>
      <cdr:y>0.64412</cdr:y>
    </cdr:to>
    <cdr:sp macro="" textlink="">
      <cdr:nvSpPr>
        <cdr:cNvPr id="4" name="Поле 9"/>
        <cdr:cNvSpPr txBox="1"/>
      </cdr:nvSpPr>
      <cdr:spPr>
        <a:xfrm xmlns:a="http://schemas.openxmlformats.org/drawingml/2006/main">
          <a:off x="432048" y="1296144"/>
          <a:ext cx="385957" cy="20981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 w="6350">
          <a:solidFill>
            <a:schemeClr val="bg1"/>
          </a:solidFill>
        </a:ln>
        <a:effectLst xmlns:a="http://schemas.openxmlformats.org/drawingml/2006/main"/>
      </cdr:spPr>
      <cdr:style>
        <a:lnRef xmlns:a="http://schemas.openxmlformats.org/drawingml/2006/main" idx="0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/>
        <a:p xmlns:a="http://schemas.openxmlformats.org/drawingml/2006/main">
          <a:r>
            <a:rPr lang="be-BY" sz="800" b="1" dirty="0">
              <a:solidFill>
                <a:srgbClr val="C00000"/>
              </a:solidFill>
            </a:rPr>
            <a:t>ПДК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e-BY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1725A3-5549-4C40-9901-3F5F732A622A}" type="datetimeFigureOut">
              <a:rPr lang="be-BY" smtClean="0"/>
              <a:pPr/>
              <a:t>14.03.2020</a:t>
            </a:fld>
            <a:endParaRPr lang="be-BY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e-BY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9EF11C-4507-4C23-855E-F65F8F8CFCC2}" type="slidenum">
              <a:rPr lang="be-BY" smtClean="0"/>
              <a:pPr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xmlns="" val="361548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e-BY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9EF11C-4507-4C23-855E-F65F8F8CFCC2}" type="slidenum">
              <a:rPr lang="be-BY" smtClean="0"/>
              <a:pPr/>
              <a:t>5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xmlns="" val="3893443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9EF11C-4507-4C23-855E-F65F8F8CFCC2}" type="slidenum">
              <a:rPr lang="be-BY" smtClean="0">
                <a:solidFill>
                  <a:prstClr val="black"/>
                </a:solidFill>
              </a:rPr>
              <a:pPr/>
              <a:t>6</a:t>
            </a:fld>
            <a:endParaRPr lang="be-BY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3321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9EF11C-4507-4C23-855E-F65F8F8CFCC2}" type="slidenum">
              <a:rPr lang="be-BY" smtClean="0"/>
              <a:pPr/>
              <a:t>18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xmlns="" val="1354853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08C41-68F0-4E7D-881E-32DEA184ECDD}" type="datetimeFigureOut">
              <a:rPr lang="be-BY" smtClean="0"/>
              <a:pPr/>
              <a:t>14.03.2020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60A29-2ACB-4597-A8E5-4D405686CA93}" type="slidenum">
              <a:rPr lang="be-BY" smtClean="0"/>
              <a:pPr/>
              <a:t>‹#›</a:t>
            </a:fld>
            <a:endParaRPr lang="be-BY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08C41-68F0-4E7D-881E-32DEA184ECDD}" type="datetimeFigureOut">
              <a:rPr lang="be-BY" smtClean="0"/>
              <a:pPr/>
              <a:t>14.03.2020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60A29-2ACB-4597-A8E5-4D405686CA93}" type="slidenum">
              <a:rPr lang="be-BY" smtClean="0"/>
              <a:pPr/>
              <a:t>‹#›</a:t>
            </a:fld>
            <a:endParaRPr lang="be-BY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08C41-68F0-4E7D-881E-32DEA184ECDD}" type="datetimeFigureOut">
              <a:rPr lang="be-BY" smtClean="0"/>
              <a:pPr/>
              <a:t>14.03.2020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60A29-2ACB-4597-A8E5-4D405686CA93}" type="slidenum">
              <a:rPr lang="be-BY" smtClean="0"/>
              <a:pPr/>
              <a:t>‹#›</a:t>
            </a:fld>
            <a:endParaRPr lang="be-BY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08C41-68F0-4E7D-881E-32DEA184ECDD}" type="datetimeFigureOut">
              <a:rPr lang="be-BY" smtClean="0">
                <a:solidFill>
                  <a:srgbClr val="FEFAC9"/>
                </a:solidFill>
              </a:rPr>
              <a:pPr/>
              <a:t>14.03.2020</a:t>
            </a:fld>
            <a:endParaRPr lang="be-BY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60A29-2ACB-4597-A8E5-4D405686CA93}" type="slidenum">
              <a:rPr lang="be-BY" smtClean="0"/>
              <a:pPr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xmlns="" val="40806202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08C41-68F0-4E7D-881E-32DEA184ECDD}" type="datetimeFigureOut">
              <a:rPr lang="be-BY" smtClean="0">
                <a:solidFill>
                  <a:srgbClr val="FEFAC9"/>
                </a:solidFill>
              </a:rPr>
              <a:pPr/>
              <a:t>14.03.2020</a:t>
            </a:fld>
            <a:endParaRPr lang="be-BY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60A29-2ACB-4597-A8E5-4D405686CA93}" type="slidenum">
              <a:rPr lang="be-BY" smtClean="0"/>
              <a:pPr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xmlns="" val="2063137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08C41-68F0-4E7D-881E-32DEA184ECDD}" type="datetimeFigureOut">
              <a:rPr lang="be-BY" smtClean="0">
                <a:solidFill>
                  <a:srgbClr val="FEFAC9"/>
                </a:solidFill>
              </a:rPr>
              <a:pPr/>
              <a:t>14.03.2020</a:t>
            </a:fld>
            <a:endParaRPr lang="be-BY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60A29-2ACB-4597-A8E5-4D405686CA93}" type="slidenum">
              <a:rPr lang="be-BY" smtClean="0"/>
              <a:pPr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xmlns="" val="2280948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08C41-68F0-4E7D-881E-32DEA184ECDD}" type="datetimeFigureOut">
              <a:rPr lang="be-BY" smtClean="0">
                <a:solidFill>
                  <a:srgbClr val="FEFAC9"/>
                </a:solidFill>
              </a:rPr>
              <a:pPr/>
              <a:t>14.03.2020</a:t>
            </a:fld>
            <a:endParaRPr lang="be-BY">
              <a:solidFill>
                <a:srgbClr val="FEFAC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FEFAC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60A29-2ACB-4597-A8E5-4D405686CA93}" type="slidenum">
              <a:rPr lang="be-BY" smtClean="0"/>
              <a:pPr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xmlns="" val="653040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08C41-68F0-4E7D-881E-32DEA184ECDD}" type="datetimeFigureOut">
              <a:rPr lang="be-BY" smtClean="0">
                <a:solidFill>
                  <a:srgbClr val="FEFAC9"/>
                </a:solidFill>
              </a:rPr>
              <a:pPr/>
              <a:t>14.03.2020</a:t>
            </a:fld>
            <a:endParaRPr lang="be-BY">
              <a:solidFill>
                <a:srgbClr val="FEFAC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60A29-2ACB-4597-A8E5-4D405686CA93}" type="slidenum">
              <a:rPr lang="be-BY" smtClean="0"/>
              <a:pPr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xmlns="" val="11840873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08C41-68F0-4E7D-881E-32DEA184ECDD}" type="datetimeFigureOut">
              <a:rPr lang="be-BY" smtClean="0">
                <a:solidFill>
                  <a:srgbClr val="FEFAC9"/>
                </a:solidFill>
              </a:rPr>
              <a:pPr/>
              <a:t>14.03.2020</a:t>
            </a:fld>
            <a:endParaRPr lang="be-BY">
              <a:solidFill>
                <a:srgbClr val="FEFAC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FEFAC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60A29-2ACB-4597-A8E5-4D405686CA93}" type="slidenum">
              <a:rPr lang="be-BY" smtClean="0"/>
              <a:pPr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xmlns="" val="13063221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08C41-68F0-4E7D-881E-32DEA184ECDD}" type="datetimeFigureOut">
              <a:rPr lang="be-BY" smtClean="0">
                <a:solidFill>
                  <a:srgbClr val="FEFAC9"/>
                </a:solidFill>
              </a:rPr>
              <a:pPr/>
              <a:t>14.03.2020</a:t>
            </a:fld>
            <a:endParaRPr lang="be-BY">
              <a:solidFill>
                <a:srgbClr val="FEFAC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FEFAC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60A29-2ACB-4597-A8E5-4D405686CA93}" type="slidenum">
              <a:rPr lang="be-BY" smtClean="0"/>
              <a:pPr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xmlns="" val="25009615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08C41-68F0-4E7D-881E-32DEA184ECDD}" type="datetimeFigureOut">
              <a:rPr lang="be-BY" smtClean="0">
                <a:solidFill>
                  <a:srgbClr val="FEFAC9"/>
                </a:solidFill>
              </a:rPr>
              <a:pPr/>
              <a:t>14.03.2020</a:t>
            </a:fld>
            <a:endParaRPr lang="be-BY">
              <a:solidFill>
                <a:srgbClr val="FEFAC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FEFAC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60A29-2ACB-4597-A8E5-4D405686CA93}" type="slidenum">
              <a:rPr lang="be-BY" smtClean="0"/>
              <a:pPr/>
              <a:t>‹#›</a:t>
            </a:fld>
            <a:endParaRPr lang="be-BY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76543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08C41-68F0-4E7D-881E-32DEA184ECDD}" type="datetimeFigureOut">
              <a:rPr lang="be-BY" smtClean="0"/>
              <a:pPr/>
              <a:t>14.03.2020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60A29-2ACB-4597-A8E5-4D405686CA93}" type="slidenum">
              <a:rPr lang="be-BY" smtClean="0"/>
              <a:pPr/>
              <a:t>‹#›</a:t>
            </a:fld>
            <a:endParaRPr lang="be-BY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08C41-68F0-4E7D-881E-32DEA184ECDD}" type="datetimeFigureOut">
              <a:rPr lang="be-BY" smtClean="0">
                <a:solidFill>
                  <a:srgbClr val="FEFAC9"/>
                </a:solidFill>
              </a:rPr>
              <a:pPr/>
              <a:t>14.03.2020</a:t>
            </a:fld>
            <a:endParaRPr lang="be-BY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F60A29-2ACB-4597-A8E5-4D405686CA93}" type="slidenum">
              <a:rPr lang="be-BY" smtClean="0"/>
              <a:pPr/>
              <a:t>‹#›</a:t>
            </a:fld>
            <a:endParaRPr lang="be-BY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be-BY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77334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08C41-68F0-4E7D-881E-32DEA184ECDD}" type="datetimeFigureOut">
              <a:rPr lang="be-BY" smtClean="0">
                <a:solidFill>
                  <a:srgbClr val="FEFAC9"/>
                </a:solidFill>
              </a:rPr>
              <a:pPr/>
              <a:t>14.03.2020</a:t>
            </a:fld>
            <a:endParaRPr lang="be-BY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60A29-2ACB-4597-A8E5-4D405686CA93}" type="slidenum">
              <a:rPr lang="be-BY" smtClean="0"/>
              <a:pPr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xmlns="" val="41616453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08C41-68F0-4E7D-881E-32DEA184ECDD}" type="datetimeFigureOut">
              <a:rPr lang="be-BY" smtClean="0">
                <a:solidFill>
                  <a:srgbClr val="FEFAC9"/>
                </a:solidFill>
              </a:rPr>
              <a:pPr/>
              <a:t>14.03.2020</a:t>
            </a:fld>
            <a:endParaRPr lang="be-BY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60A29-2ACB-4597-A8E5-4D405686CA93}" type="slidenum">
              <a:rPr lang="be-BY" smtClean="0"/>
              <a:pPr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xmlns="" val="14283108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496AC-4778-4B46-AF70-4E8EFCC5DE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08BE4320-84EB-4B3A-98C8-DFBB0D9D0C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818315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496AC-4778-4B46-AF70-4E8EFCC5DE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E4320-84EB-4B3A-98C8-DFBB0D9D0C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638908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496AC-4778-4B46-AF70-4E8EFCC5DE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08BE4320-84EB-4B3A-98C8-DFBB0D9D0C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891562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496AC-4778-4B46-AF70-4E8EFCC5DE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08BE4320-84EB-4B3A-98C8-DFBB0D9D0C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034786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496AC-4778-4B46-AF70-4E8EFCC5DE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08BE4320-84EB-4B3A-98C8-DFBB0D9D0C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808089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496AC-4778-4B46-AF70-4E8EFCC5DE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E4320-84EB-4B3A-98C8-DFBB0D9D0C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04557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496AC-4778-4B46-AF70-4E8EFCC5DE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E4320-84EB-4B3A-98C8-DFBB0D9D0C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01029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08C41-68F0-4E7D-881E-32DEA184ECDD}" type="datetimeFigureOut">
              <a:rPr lang="be-BY" smtClean="0"/>
              <a:pPr/>
              <a:t>14.03.2020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60A29-2ACB-4597-A8E5-4D405686CA93}" type="slidenum">
              <a:rPr lang="be-BY" smtClean="0"/>
              <a:pPr/>
              <a:t>‹#›</a:t>
            </a:fld>
            <a:endParaRPr lang="be-BY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496AC-4778-4B46-AF70-4E8EFCC5DE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E4320-84EB-4B3A-98C8-DFBB0D9D0C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310176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496AC-4778-4B46-AF70-4E8EFCC5DE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08BE4320-84EB-4B3A-98C8-DFBB0D9D0C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009604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496AC-4778-4B46-AF70-4E8EFCC5DE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08BE4320-84EB-4B3A-98C8-DFBB0D9D0C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26176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496AC-4778-4B46-AF70-4E8EFCC5DE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08BE4320-84EB-4B3A-98C8-DFBB0D9D0C1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9912169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496AC-4778-4B46-AF70-4E8EFCC5DE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08BE4320-84EB-4B3A-98C8-DFBB0D9D0C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464136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496AC-4778-4B46-AF70-4E8EFCC5DE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08BE4320-84EB-4B3A-98C8-DFBB0D9D0C1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452638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496AC-4778-4B46-AF70-4E8EFCC5DE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08BE4320-84EB-4B3A-98C8-DFBB0D9D0C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488536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496AC-4778-4B46-AF70-4E8EFCC5DE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E4320-84EB-4B3A-98C8-DFBB0D9D0C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246747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496AC-4778-4B46-AF70-4E8EFCC5DE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E4320-84EB-4B3A-98C8-DFBB0D9D0C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06991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496AC-4778-4B46-AF70-4E8EFCC5DE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08BE4320-84EB-4B3A-98C8-DFBB0D9D0C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9403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08C41-68F0-4E7D-881E-32DEA184ECDD}" type="datetimeFigureOut">
              <a:rPr lang="be-BY" smtClean="0"/>
              <a:pPr/>
              <a:t>14.03.2020</a:t>
            </a:fld>
            <a:endParaRPr lang="be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60A29-2ACB-4597-A8E5-4D405686CA93}" type="slidenum">
              <a:rPr lang="be-BY" smtClean="0"/>
              <a:pPr/>
              <a:t>‹#›</a:t>
            </a:fld>
            <a:endParaRPr lang="be-BY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496AC-4778-4B46-AF70-4E8EFCC5DE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E4320-84EB-4B3A-98C8-DFBB0D9D0C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005171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496AC-4778-4B46-AF70-4E8EFCC5DE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08BE4320-84EB-4B3A-98C8-DFBB0D9D0C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694047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496AC-4778-4B46-AF70-4E8EFCC5DE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08BE4320-84EB-4B3A-98C8-DFBB0D9D0C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574251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496AC-4778-4B46-AF70-4E8EFCC5DE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08BE4320-84EB-4B3A-98C8-DFBB0D9D0C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188235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496AC-4778-4B46-AF70-4E8EFCC5DE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E4320-84EB-4B3A-98C8-DFBB0D9D0C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859268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496AC-4778-4B46-AF70-4E8EFCC5DE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E4320-84EB-4B3A-98C8-DFBB0D9D0C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321783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496AC-4778-4B46-AF70-4E8EFCC5DE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E4320-84EB-4B3A-98C8-DFBB0D9D0C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036555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496AC-4778-4B46-AF70-4E8EFCC5DE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08BE4320-84EB-4B3A-98C8-DFBB0D9D0C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665657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496AC-4778-4B46-AF70-4E8EFCC5DE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08BE4320-84EB-4B3A-98C8-DFBB0D9D0C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095541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496AC-4778-4B46-AF70-4E8EFCC5DE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08BE4320-84EB-4B3A-98C8-DFBB0D9D0C1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590046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08C41-68F0-4E7D-881E-32DEA184ECDD}" type="datetimeFigureOut">
              <a:rPr lang="be-BY" smtClean="0"/>
              <a:pPr/>
              <a:t>14.03.2020</a:t>
            </a:fld>
            <a:endParaRPr lang="be-B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60A29-2ACB-4597-A8E5-4D405686CA93}" type="slidenum">
              <a:rPr lang="be-BY" smtClean="0"/>
              <a:pPr/>
              <a:t>‹#›</a:t>
            </a:fld>
            <a:endParaRPr lang="be-BY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496AC-4778-4B46-AF70-4E8EFCC5DE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08BE4320-84EB-4B3A-98C8-DFBB0D9D0C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604731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496AC-4778-4B46-AF70-4E8EFCC5DE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08BE4320-84EB-4B3A-98C8-DFBB0D9D0C1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8662798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496AC-4778-4B46-AF70-4E8EFCC5DE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08BE4320-84EB-4B3A-98C8-DFBB0D9D0C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095802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496AC-4778-4B46-AF70-4E8EFCC5DE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E4320-84EB-4B3A-98C8-DFBB0D9D0C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210097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496AC-4778-4B46-AF70-4E8EFCC5DE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E4320-84EB-4B3A-98C8-DFBB0D9D0C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373240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496AC-4778-4B46-AF70-4E8EFCC5DE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08BE4320-84EB-4B3A-98C8-DFBB0D9D0C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589281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496AC-4778-4B46-AF70-4E8EFCC5DE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E4320-84EB-4B3A-98C8-DFBB0D9D0C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264284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496AC-4778-4B46-AF70-4E8EFCC5DE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08BE4320-84EB-4B3A-98C8-DFBB0D9D0C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23507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496AC-4778-4B46-AF70-4E8EFCC5DE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08BE4320-84EB-4B3A-98C8-DFBB0D9D0C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44465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496AC-4778-4B46-AF70-4E8EFCC5DE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08BE4320-84EB-4B3A-98C8-DFBB0D9D0C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40978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08C41-68F0-4E7D-881E-32DEA184ECDD}" type="datetimeFigureOut">
              <a:rPr lang="be-BY" smtClean="0"/>
              <a:pPr/>
              <a:t>14.03.2020</a:t>
            </a:fld>
            <a:endParaRPr lang="be-B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60A29-2ACB-4597-A8E5-4D405686CA93}" type="slidenum">
              <a:rPr lang="be-BY" smtClean="0"/>
              <a:pPr/>
              <a:t>‹#›</a:t>
            </a:fld>
            <a:endParaRPr lang="be-BY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496AC-4778-4B46-AF70-4E8EFCC5DE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E4320-84EB-4B3A-98C8-DFBB0D9D0C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23610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496AC-4778-4B46-AF70-4E8EFCC5DE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E4320-84EB-4B3A-98C8-DFBB0D9D0C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067016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496AC-4778-4B46-AF70-4E8EFCC5DE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E4320-84EB-4B3A-98C8-DFBB0D9D0C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957576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496AC-4778-4B46-AF70-4E8EFCC5DE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08BE4320-84EB-4B3A-98C8-DFBB0D9D0C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152538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496AC-4778-4B46-AF70-4E8EFCC5DE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08BE4320-84EB-4B3A-98C8-DFBB0D9D0C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07973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496AC-4778-4B46-AF70-4E8EFCC5DE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08BE4320-84EB-4B3A-98C8-DFBB0D9D0C1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4872068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496AC-4778-4B46-AF70-4E8EFCC5DE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08BE4320-84EB-4B3A-98C8-DFBB0D9D0C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8076692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496AC-4778-4B46-AF70-4E8EFCC5DE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08BE4320-84EB-4B3A-98C8-DFBB0D9D0C1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8165347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496AC-4778-4B46-AF70-4E8EFCC5DE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08BE4320-84EB-4B3A-98C8-DFBB0D9D0C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361072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496AC-4778-4B46-AF70-4E8EFCC5DE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E4320-84EB-4B3A-98C8-DFBB0D9D0C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55418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08C41-68F0-4E7D-881E-32DEA184ECDD}" type="datetimeFigureOut">
              <a:rPr lang="be-BY" smtClean="0"/>
              <a:pPr/>
              <a:t>14.03.2020</a:t>
            </a:fld>
            <a:endParaRPr lang="be-B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60A29-2ACB-4597-A8E5-4D405686CA93}" type="slidenum">
              <a:rPr lang="be-BY" smtClean="0"/>
              <a:pPr/>
              <a:t>‹#›</a:t>
            </a:fld>
            <a:endParaRPr lang="be-BY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496AC-4778-4B46-AF70-4E8EFCC5DE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E4320-84EB-4B3A-98C8-DFBB0D9D0C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53061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08C41-68F0-4E7D-881E-32DEA184ECDD}" type="datetimeFigureOut">
              <a:rPr lang="be-BY" smtClean="0"/>
              <a:pPr/>
              <a:t>14.03.2020</a:t>
            </a:fld>
            <a:endParaRPr lang="be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60A29-2ACB-4597-A8E5-4D405686CA93}" type="slidenum">
              <a:rPr lang="be-BY" smtClean="0"/>
              <a:pPr/>
              <a:t>‹#›</a:t>
            </a:fld>
            <a:endParaRPr lang="be-BY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08C41-68F0-4E7D-881E-32DEA184ECDD}" type="datetimeFigureOut">
              <a:rPr lang="be-BY" smtClean="0"/>
              <a:pPr/>
              <a:t>14.03.2020</a:t>
            </a:fld>
            <a:endParaRPr lang="be-B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F60A29-2ACB-4597-A8E5-4D405686CA93}" type="slidenum">
              <a:rPr lang="be-BY" smtClean="0"/>
              <a:pPr/>
              <a:t>‹#›</a:t>
            </a:fld>
            <a:endParaRPr lang="be-BY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be-BY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01F60A29-2ACB-4597-A8E5-4D405686CA93}" type="slidenum">
              <a:rPr lang="be-BY" smtClean="0"/>
              <a:pPr/>
              <a:t>‹#›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be-B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8D108C41-68F0-4E7D-881E-32DEA184ECDD}" type="datetimeFigureOut">
              <a:rPr lang="be-BY" smtClean="0"/>
              <a:pPr/>
              <a:t>14.03.2020</a:t>
            </a:fld>
            <a:endParaRPr lang="be-BY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01F60A29-2ACB-4597-A8E5-4D405686CA93}" type="slidenum">
              <a:rPr lang="be-BY" smtClean="0"/>
              <a:pPr/>
              <a:t>‹#›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be-BY">
              <a:solidFill>
                <a:srgbClr val="FEFAC9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8D108C41-68F0-4E7D-881E-32DEA184ECDD}" type="datetimeFigureOut">
              <a:rPr lang="be-BY" smtClean="0">
                <a:solidFill>
                  <a:srgbClr val="FEFAC9"/>
                </a:solidFill>
              </a:rPr>
              <a:pPr/>
              <a:t>14.03.2020</a:t>
            </a:fld>
            <a:endParaRPr lang="be-BY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1967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496AC-4778-4B46-AF70-4E8EFCC5DE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08BE4320-84EB-4B3A-98C8-DFBB0D9D0C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5813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  <p:sldLayoutId id="2147483889" r:id="rId13"/>
    <p:sldLayoutId id="2147483890" r:id="rId14"/>
    <p:sldLayoutId id="2147483891" r:id="rId15"/>
    <p:sldLayoutId id="214748389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496AC-4778-4B46-AF70-4E8EFCC5DE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08BE4320-84EB-4B3A-98C8-DFBB0D9D0C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98346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  <p:sldLayoutId id="2147483906" r:id="rId13"/>
    <p:sldLayoutId id="2147483907" r:id="rId14"/>
    <p:sldLayoutId id="2147483908" r:id="rId15"/>
    <p:sldLayoutId id="214748390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496AC-4778-4B46-AF70-4E8EFCC5DE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08BE4320-84EB-4B3A-98C8-DFBB0D9D0C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81768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  <p:sldLayoutId id="2147483922" r:id="rId12"/>
    <p:sldLayoutId id="2147483923" r:id="rId13"/>
    <p:sldLayoutId id="2147483924" r:id="rId14"/>
    <p:sldLayoutId id="2147483925" r:id="rId15"/>
    <p:sldLayoutId id="214748392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5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sch108@minskedu.gov.by" TargetMode="External"/><Relationship Id="rId2" Type="http://schemas.openxmlformats.org/officeDocument/2006/relationships/hyperlink" Target="mailto:sch108@minsk.edu.by" TargetMode="External"/><Relationship Id="rId1" Type="http://schemas.openxmlformats.org/officeDocument/2006/relationships/slideLayout" Target="../slideLayouts/slideLayout5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8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10" Type="http://schemas.openxmlformats.org/officeDocument/2006/relationships/image" Target="../media/image10.jpeg"/><Relationship Id="rId4" Type="http://schemas.openxmlformats.org/officeDocument/2006/relationships/diagramData" Target="../diagrams/data3.xml"/><Relationship Id="rId9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12"/>
          <p:cNvSpPr>
            <a:spLocks noGrp="1"/>
          </p:cNvSpPr>
          <p:nvPr>
            <p:ph type="body" idx="1"/>
          </p:nvPr>
        </p:nvSpPr>
        <p:spPr>
          <a:xfrm>
            <a:off x="251520" y="188640"/>
            <a:ext cx="7992888" cy="108012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b="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</a:t>
            </a:r>
            <a:r>
              <a:rPr lang="ru-RU" b="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образованию администрации </a:t>
            </a:r>
            <a:r>
              <a:rPr lang="ru-RU" b="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Партизанского района</a:t>
            </a:r>
          </a:p>
          <a:p>
            <a:r>
              <a:rPr lang="ru-RU" b="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ГУО «Средняя школа № 108 г. Минска»</a:t>
            </a:r>
            <a:endParaRPr lang="be-BY" b="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67544" y="1700808"/>
            <a:ext cx="7632848" cy="136815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sz="2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Формирование личностных компетенций  учащихся в области экологического краеведения как условие достижений ЦУР</a:t>
            </a:r>
            <a:endParaRPr lang="be-BY" sz="26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60032" y="4581128"/>
            <a:ext cx="32254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Богино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Ирина Григорьевна,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учитель биологии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esktop\sd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95074"/>
            <a:ext cx="1872208" cy="23402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5781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994122"/>
          </a:xfrm>
        </p:spPr>
        <p:txBody>
          <a:bodyPr/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экологической компетентности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779912" y="1412776"/>
            <a:ext cx="4978896" cy="3900361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79512" y="1268760"/>
            <a:ext cx="3888432" cy="518457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Освоение способов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познания окружающей среды; 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Умение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искать, получать и обрабатывать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информацию;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Коммуникативные качества: умение работать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группе; 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аходить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решения проблемных ситуаций; 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личностного отношения к теме исследования.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391163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95536" y="0"/>
            <a:ext cx="7620000" cy="692696"/>
          </a:xfrm>
        </p:spPr>
        <p:txBody>
          <a:bodyPr/>
          <a:lstStyle/>
          <a:p>
            <a:pPr algn="ctr"/>
            <a:r>
              <a:rPr lang="ru-RU" sz="2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Формирование экологической компетентности</a:t>
            </a:r>
            <a:endParaRPr lang="ru-RU" sz="26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Содержимое 12" descr="DSC06073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4499992" y="692696"/>
            <a:ext cx="3888432" cy="2970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Содержимое 19" descr="DSC_0499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4499992" y="3789040"/>
            <a:ext cx="3889375" cy="2881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Содержимое 6" descr="DSC061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692696"/>
            <a:ext cx="3936437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Содержимое 7" descr="DSC_054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3789040"/>
            <a:ext cx="3913847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7451834" cy="79208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рганизация  исследовательской  деятельности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IMG_20190926_16103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19281" y="1531335"/>
            <a:ext cx="3263504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Содержимое 5" descr="IMG-3573d5f50a0fab43bf9f93f79a5e9a6f-V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51008" y="1499804"/>
            <a:ext cx="3263504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187624" y="5949280"/>
            <a:ext cx="1775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Роман Борисов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87158" y="5942130"/>
            <a:ext cx="3252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Екатерина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Москаленко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Анастасия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Липницкая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188640"/>
            <a:ext cx="7620000" cy="504056"/>
          </a:xfrm>
        </p:spPr>
        <p:txBody>
          <a:bodyPr/>
          <a:lstStyle/>
          <a:p>
            <a:pPr algn="ctr"/>
            <a:r>
              <a:rPr lang="be-BY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Сотрудничество с  ВУЗами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52167" y="3448433"/>
            <a:ext cx="3657600" cy="484623"/>
          </a:xfrm>
        </p:spPr>
        <p:txBody>
          <a:bodyPr/>
          <a:lstStyle/>
          <a:p>
            <a:r>
              <a:rPr lang="ru-RU" sz="18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МГЭИ им. А.Д. Сахарова БГУ</a:t>
            </a:r>
            <a:endParaRPr lang="be-BY" sz="1800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635724" y="3717032"/>
            <a:ext cx="3657600" cy="288032"/>
          </a:xfrm>
        </p:spPr>
        <p:txBody>
          <a:bodyPr/>
          <a:lstStyle/>
          <a:p>
            <a:r>
              <a:rPr lang="ru-RU" b="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БГПУ им. М. Танка</a:t>
            </a:r>
            <a:endParaRPr lang="be-BY" b="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569" y="4077072"/>
            <a:ext cx="3509926" cy="2527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569" y="836712"/>
            <a:ext cx="3518796" cy="2611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93160" y="4077072"/>
            <a:ext cx="3333441" cy="2500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2" descr="F:\ГИДРОФИТЫ\Зеленое\DSC0437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3160" y="856548"/>
            <a:ext cx="3342728" cy="2611721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66815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620000" cy="922114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 приземных  слоев  атмосферы. </a:t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Данные </a:t>
            </a:r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лихеноиндикации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территории района</a:t>
            </a:r>
            <a:endParaRPr lang="be-BY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7348" y="1628800"/>
            <a:ext cx="7876973" cy="4680520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оле 4"/>
          <p:cNvSpPr txBox="1"/>
          <p:nvPr/>
        </p:nvSpPr>
        <p:spPr>
          <a:xfrm>
            <a:off x="6349980" y="4802809"/>
            <a:ext cx="1462381" cy="323214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>
                <a:effectLst/>
                <a:latin typeface="Times New Roman"/>
                <a:ea typeface="Calibri"/>
                <a:cs typeface="Times New Roman"/>
              </a:rPr>
              <a:t>ОЧА*</a:t>
            </a:r>
            <a:r>
              <a:rPr lang="ru-RU" sz="1200" dirty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sz="1200" b="1" dirty="0">
                <a:effectLst/>
                <a:latin typeface="Times New Roman"/>
                <a:ea typeface="Calibri"/>
                <a:cs typeface="Times New Roman"/>
              </a:rPr>
              <a:t> = 0,13-0,2</a:t>
            </a:r>
            <a:endParaRPr lang="be-BY" sz="1100" dirty="0">
              <a:effectLst/>
              <a:ea typeface="Calibri"/>
              <a:cs typeface="Times New Roman"/>
            </a:endParaRPr>
          </a:p>
        </p:txBody>
      </p:sp>
      <p:sp>
        <p:nvSpPr>
          <p:cNvPr id="6" name="Поле 6"/>
          <p:cNvSpPr txBox="1"/>
          <p:nvPr/>
        </p:nvSpPr>
        <p:spPr>
          <a:xfrm>
            <a:off x="6372201" y="5100166"/>
            <a:ext cx="1440160" cy="273050"/>
          </a:xfrm>
          <a:prstGeom prst="rect">
            <a:avLst/>
          </a:prstGeom>
          <a:solidFill>
            <a:sysClr val="window" lastClr="FFFFFF"/>
          </a:solidFill>
          <a:ln w="6350">
            <a:solidFill>
              <a:schemeClr val="bg1"/>
            </a:solidFill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>
                <a:effectLst/>
                <a:latin typeface="Times New Roman"/>
                <a:ea typeface="Calibri"/>
                <a:cs typeface="Times New Roman"/>
              </a:rPr>
              <a:t>ОЧА =  0,33-0,4</a:t>
            </a:r>
            <a:endParaRPr lang="be-BY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7" name="Поле 8"/>
          <p:cNvSpPr txBox="1"/>
          <p:nvPr/>
        </p:nvSpPr>
        <p:spPr>
          <a:xfrm>
            <a:off x="6372200" y="5373216"/>
            <a:ext cx="1440161" cy="262890"/>
          </a:xfrm>
          <a:prstGeom prst="rect">
            <a:avLst/>
          </a:prstGeom>
          <a:solidFill>
            <a:sysClr val="window" lastClr="FFFFFF"/>
          </a:solidFill>
          <a:ln w="6350">
            <a:solidFill>
              <a:schemeClr val="bg1"/>
            </a:solidFill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>
                <a:effectLst/>
                <a:latin typeface="Times New Roman"/>
                <a:ea typeface="Calibri"/>
                <a:cs typeface="Times New Roman"/>
              </a:rPr>
              <a:t>ОЧА =  0,5</a:t>
            </a:r>
            <a:endParaRPr lang="be-BY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8" name="Выноска-облако 7"/>
          <p:cNvSpPr/>
          <p:nvPr/>
        </p:nvSpPr>
        <p:spPr>
          <a:xfrm>
            <a:off x="6017871" y="4802808"/>
            <a:ext cx="427355" cy="266700"/>
          </a:xfrm>
          <a:prstGeom prst="cloudCallou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be-BY" sz="1100">
                <a:effectLst/>
                <a:ea typeface="Calibri"/>
                <a:cs typeface="Times New Roman"/>
              </a:rPr>
              <a:t> </a:t>
            </a:r>
          </a:p>
        </p:txBody>
      </p:sp>
      <p:sp>
        <p:nvSpPr>
          <p:cNvPr id="9" name="Выноска-облако 8"/>
          <p:cNvSpPr/>
          <p:nvPr/>
        </p:nvSpPr>
        <p:spPr>
          <a:xfrm>
            <a:off x="5990509" y="5106753"/>
            <a:ext cx="427355" cy="266700"/>
          </a:xfrm>
          <a:prstGeom prst="cloudCallou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be-BY" sz="1100">
                <a:effectLst/>
                <a:latin typeface="Calibri"/>
                <a:ea typeface="Calibri"/>
                <a:cs typeface="Times New Roman"/>
              </a:rPr>
              <a:t> </a:t>
            </a:r>
          </a:p>
        </p:txBody>
      </p:sp>
      <p:sp>
        <p:nvSpPr>
          <p:cNvPr id="10" name="Выноска-облако 9"/>
          <p:cNvSpPr/>
          <p:nvPr/>
        </p:nvSpPr>
        <p:spPr>
          <a:xfrm>
            <a:off x="6002103" y="5369406"/>
            <a:ext cx="427355" cy="266700"/>
          </a:xfrm>
          <a:prstGeom prst="cloudCallout">
            <a:avLst/>
          </a:prstGeom>
          <a:solidFill>
            <a:srgbClr val="A8F8F0"/>
          </a:soli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be-BY" sz="1100">
                <a:effectLst/>
                <a:latin typeface="Calibri"/>
                <a:ea typeface="Calibri"/>
                <a:cs typeface="Times New Roman"/>
              </a:rPr>
              <a:t> </a:t>
            </a:r>
          </a:p>
        </p:txBody>
      </p:sp>
      <p:pic>
        <p:nvPicPr>
          <p:cNvPr id="11" name="Рисунок 10" descr="C:\Users\Anna\Documents\Ирина\ПРОЕКТ\ЭКОЛОГИЯ района\Листья\DSC0286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124744"/>
            <a:ext cx="1657473" cy="209664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237555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490066"/>
          </a:xfrm>
        </p:spPr>
        <p:txBody>
          <a:bodyPr/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загрязнения почв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солями </a:t>
            </a:r>
            <a:endParaRPr lang="be-BY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1785" y="980728"/>
            <a:ext cx="7620000" cy="4527826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оле 2"/>
          <p:cNvSpPr txBox="1"/>
          <p:nvPr/>
        </p:nvSpPr>
        <p:spPr>
          <a:xfrm>
            <a:off x="4932040" y="5881846"/>
            <a:ext cx="3039745" cy="65913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ru-RU" sz="1200" dirty="0">
                <a:effectLst/>
                <a:latin typeface="Times New Roman"/>
                <a:ea typeface="Calibri"/>
                <a:cs typeface="Times New Roman"/>
              </a:rPr>
              <a:t>-   следы солей в почве</a:t>
            </a:r>
            <a:endParaRPr lang="be-BY" sz="1100" dirty="0">
              <a:effectLst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1200" dirty="0">
                <a:effectLst/>
                <a:latin typeface="Times New Roman"/>
                <a:ea typeface="Calibri"/>
                <a:cs typeface="Times New Roman"/>
              </a:rPr>
              <a:t>-   среднее количество солей в почве</a:t>
            </a:r>
            <a:endParaRPr lang="be-BY" sz="1100" dirty="0">
              <a:effectLst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1200" dirty="0">
                <a:effectLst/>
                <a:latin typeface="Times New Roman"/>
                <a:ea typeface="Calibri"/>
                <a:cs typeface="Times New Roman"/>
              </a:rPr>
              <a:t>-   количество солей выше среднего</a:t>
            </a:r>
            <a:endParaRPr lang="be-BY" sz="1100" dirty="0">
              <a:effectLst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 dirty="0">
                <a:effectLst/>
                <a:ea typeface="Calibri"/>
                <a:cs typeface="Times New Roman"/>
              </a:rPr>
              <a:t> </a:t>
            </a:r>
            <a:endParaRPr lang="be-BY" sz="1100" dirty="0">
              <a:effectLst/>
              <a:ea typeface="Calibri"/>
              <a:cs typeface="Times New Roman"/>
            </a:endParaRPr>
          </a:p>
        </p:txBody>
      </p:sp>
      <p:sp>
        <p:nvSpPr>
          <p:cNvPr id="7" name="Знак запрета 6"/>
          <p:cNvSpPr/>
          <p:nvPr/>
        </p:nvSpPr>
        <p:spPr>
          <a:xfrm>
            <a:off x="614349" y="5914231"/>
            <a:ext cx="276225" cy="297180"/>
          </a:xfrm>
          <a:prstGeom prst="noSmoking">
            <a:avLst/>
          </a:prstGeom>
          <a:solidFill>
            <a:srgbClr val="FF00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be-BY"/>
          </a:p>
        </p:txBody>
      </p:sp>
      <p:sp>
        <p:nvSpPr>
          <p:cNvPr id="8" name="Поле 3"/>
          <p:cNvSpPr txBox="1"/>
          <p:nvPr/>
        </p:nvSpPr>
        <p:spPr>
          <a:xfrm>
            <a:off x="890801" y="5919634"/>
            <a:ext cx="2445385" cy="467360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be-BY" sz="1100" dirty="0">
                <a:effectLst/>
                <a:ea typeface="Calibri"/>
                <a:cs typeface="Times New Roman"/>
              </a:rPr>
              <a:t> </a:t>
            </a:r>
            <a:r>
              <a:rPr lang="ru-RU" sz="1400" dirty="0">
                <a:effectLst/>
                <a:latin typeface="Times New Roman"/>
                <a:ea typeface="Calibri"/>
                <a:cs typeface="Times New Roman"/>
              </a:rPr>
              <a:t>Количество иона хлорида  в 2 и  </a:t>
            </a:r>
            <a:r>
              <a:rPr lang="ru-RU" sz="1400" dirty="0" smtClean="0">
                <a:effectLst/>
                <a:latin typeface="Times New Roman"/>
                <a:ea typeface="Calibri"/>
                <a:cs typeface="Times New Roman"/>
              </a:rPr>
              <a:t>более </a:t>
            </a:r>
            <a:r>
              <a:rPr lang="ru-RU" sz="1400" dirty="0">
                <a:effectLst/>
                <a:latin typeface="Times New Roman"/>
                <a:ea typeface="Calibri"/>
                <a:cs typeface="Times New Roman"/>
              </a:rPr>
              <a:t>раз выше ПДК</a:t>
            </a:r>
            <a:endParaRPr lang="be-BY" sz="1400" dirty="0">
              <a:effectLst/>
              <a:ea typeface="Calibri"/>
              <a:cs typeface="Times New Roman"/>
            </a:endParaRPr>
          </a:p>
        </p:txBody>
      </p:sp>
      <p:sp>
        <p:nvSpPr>
          <p:cNvPr id="9" name="Сердце 8"/>
          <p:cNvSpPr/>
          <p:nvPr/>
        </p:nvSpPr>
        <p:spPr>
          <a:xfrm rot="8804431">
            <a:off x="4798033" y="5800248"/>
            <a:ext cx="168275" cy="227965"/>
          </a:xfrm>
          <a:prstGeom prst="heart">
            <a:avLst/>
          </a:prstGeom>
          <a:solidFill>
            <a:srgbClr val="3E943E"/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be-BY"/>
          </a:p>
        </p:txBody>
      </p:sp>
      <p:sp>
        <p:nvSpPr>
          <p:cNvPr id="10" name="Сердце 9"/>
          <p:cNvSpPr/>
          <p:nvPr/>
        </p:nvSpPr>
        <p:spPr>
          <a:xfrm rot="8804431">
            <a:off x="4788833" y="6034252"/>
            <a:ext cx="175260" cy="238125"/>
          </a:xfrm>
          <a:prstGeom prst="heart">
            <a:avLst/>
          </a:prstGeom>
          <a:gradFill flip="none" rotWithShape="1">
            <a:gsLst>
              <a:gs pos="46000">
                <a:srgbClr val="FFFF00"/>
              </a:gs>
              <a:gs pos="50000">
                <a:srgbClr val="3E943E">
                  <a:shade val="67500"/>
                  <a:satMod val="115000"/>
                </a:srgbClr>
              </a:gs>
              <a:gs pos="100000">
                <a:srgbClr val="3E943E">
                  <a:shade val="100000"/>
                  <a:satMod val="115000"/>
                </a:srgbClr>
              </a:gs>
            </a:gsLst>
            <a:lin ang="0" scaled="1"/>
            <a:tileRect/>
          </a:gradFill>
          <a:ln w="3175" cap="flat" cmpd="sng" algn="ctr">
            <a:solidFill>
              <a:schemeClr val="bg2">
                <a:lumMod val="50000"/>
              </a:scheme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be-BY"/>
          </a:p>
        </p:txBody>
      </p:sp>
      <p:sp>
        <p:nvSpPr>
          <p:cNvPr id="11" name="Сердце 10"/>
          <p:cNvSpPr/>
          <p:nvPr/>
        </p:nvSpPr>
        <p:spPr>
          <a:xfrm rot="8804431">
            <a:off x="4784174" y="6272694"/>
            <a:ext cx="168910" cy="228600"/>
          </a:xfrm>
          <a:prstGeom prst="heart">
            <a:avLst/>
          </a:prstGeom>
          <a:solidFill>
            <a:srgbClr val="FFFF00"/>
          </a:solidFill>
          <a:ln w="3175" cap="flat" cmpd="sng" algn="ctr">
            <a:solidFill>
              <a:schemeClr val="bg2">
                <a:lumMod val="50000"/>
              </a:scheme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be-BY"/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xmlns="" val="481127858"/>
              </p:ext>
            </p:extLst>
          </p:nvPr>
        </p:nvGraphicFramePr>
        <p:xfrm>
          <a:off x="5220072" y="3284984"/>
          <a:ext cx="3551312" cy="23380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3948274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611560" y="260648"/>
            <a:ext cx="7620000" cy="1143000"/>
          </a:xfrm>
        </p:spPr>
        <p:txBody>
          <a:bodyPr/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Химическое содержание тяжелых металлов в почвах Партизанского района</a:t>
            </a:r>
            <a:endParaRPr lang="be-BY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1916832"/>
            <a:ext cx="7620000" cy="4527550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Блок-схема: узел 9"/>
          <p:cNvSpPr/>
          <p:nvPr/>
        </p:nvSpPr>
        <p:spPr>
          <a:xfrm>
            <a:off x="5199180" y="5183361"/>
            <a:ext cx="248920" cy="273050"/>
          </a:xfrm>
          <a:prstGeom prst="flowChartConnector">
            <a:avLst/>
          </a:prstGeom>
          <a:solidFill>
            <a:srgbClr val="FFFF00"/>
          </a:solidFill>
          <a:ln w="63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be-BY"/>
          </a:p>
        </p:txBody>
      </p:sp>
      <p:sp>
        <p:nvSpPr>
          <p:cNvPr id="11" name="Блок-схема: узел 10"/>
          <p:cNvSpPr/>
          <p:nvPr/>
        </p:nvSpPr>
        <p:spPr>
          <a:xfrm>
            <a:off x="5199180" y="5494550"/>
            <a:ext cx="248920" cy="273050"/>
          </a:xfrm>
          <a:prstGeom prst="flowChartConnector">
            <a:avLst/>
          </a:prstGeom>
          <a:solidFill>
            <a:srgbClr val="D68A24"/>
          </a:solidFill>
          <a:ln w="635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be-BY">
              <a:solidFill>
                <a:srgbClr val="4D3803"/>
              </a:solidFill>
            </a:endParaRPr>
          </a:p>
        </p:txBody>
      </p:sp>
      <p:sp>
        <p:nvSpPr>
          <p:cNvPr id="12" name="Блок-схема: узел 11"/>
          <p:cNvSpPr/>
          <p:nvPr/>
        </p:nvSpPr>
        <p:spPr>
          <a:xfrm>
            <a:off x="5199180" y="5850785"/>
            <a:ext cx="248920" cy="273050"/>
          </a:xfrm>
          <a:prstGeom prst="flowChartConnector">
            <a:avLst/>
          </a:prstGeom>
          <a:solidFill>
            <a:srgbClr val="FF0000"/>
          </a:solidFill>
          <a:ln w="635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be-BY"/>
          </a:p>
        </p:txBody>
      </p:sp>
      <p:sp>
        <p:nvSpPr>
          <p:cNvPr id="13" name="Поле 2"/>
          <p:cNvSpPr txBox="1"/>
          <p:nvPr/>
        </p:nvSpPr>
        <p:spPr>
          <a:xfrm>
            <a:off x="5472819" y="5138315"/>
            <a:ext cx="2592288" cy="98552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ru-RU" sz="1200" dirty="0">
                <a:effectLst/>
                <a:latin typeface="Times New Roman"/>
                <a:ea typeface="Calibri"/>
                <a:cs typeface="Times New Roman"/>
              </a:rPr>
              <a:t>- незначительное превышение ПДК</a:t>
            </a:r>
            <a:endParaRPr lang="be-BY" sz="1100" dirty="0">
              <a:effectLst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1200" dirty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be-BY" sz="1100" dirty="0">
              <a:effectLst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1200" dirty="0">
                <a:effectLst/>
                <a:latin typeface="Times New Roman"/>
                <a:ea typeface="Calibri"/>
                <a:cs typeface="Times New Roman"/>
              </a:rPr>
              <a:t>- превышение ПДК в 1,5 раза</a:t>
            </a:r>
            <a:endParaRPr lang="be-BY" sz="1100" dirty="0">
              <a:effectLst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1200" dirty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be-BY" sz="1100" dirty="0">
              <a:effectLst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1200" dirty="0">
                <a:effectLst/>
                <a:latin typeface="Times New Roman"/>
                <a:ea typeface="Calibri"/>
                <a:cs typeface="Times New Roman"/>
              </a:rPr>
              <a:t>- превышение ПДК в 2 и более раза</a:t>
            </a:r>
            <a:endParaRPr lang="be-BY" sz="1100" dirty="0">
              <a:effectLst/>
              <a:ea typeface="Calibri"/>
              <a:cs typeface="Times New Roman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24744"/>
            <a:ext cx="3528392" cy="2120789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32888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0" y="6326188"/>
            <a:ext cx="7620000" cy="531812"/>
          </a:xfrm>
          <a:noFill/>
        </p:spPr>
        <p:txBody>
          <a:bodyPr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рекреационных территорий района</a:t>
            </a:r>
            <a:endParaRPr lang="be-BY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Объект 1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xmlns="" val="3226971179"/>
              </p:ext>
            </p:extLst>
          </p:nvPr>
        </p:nvGraphicFramePr>
        <p:xfrm>
          <a:off x="0" y="2349500"/>
          <a:ext cx="6337300" cy="3959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419752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323528" y="5949280"/>
            <a:ext cx="3657600" cy="6397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4" name="Содержимое 13" descr="DSCN210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7544" y="332656"/>
            <a:ext cx="3657600" cy="2743200"/>
          </a:xfrm>
        </p:spPr>
      </p:pic>
      <p:pic>
        <p:nvPicPr>
          <p:cNvPr id="15" name="Содержимое 14" descr="DSC_0533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211960" y="332656"/>
            <a:ext cx="4131283" cy="2736304"/>
          </a:xfrm>
        </p:spPr>
      </p:pic>
      <p:pic>
        <p:nvPicPr>
          <p:cNvPr id="16" name="Рисунок 15"/>
          <p:cNvPicPr/>
          <p:nvPr/>
        </p:nvPicPr>
        <p:blipFill rotWithShape="1">
          <a:blip r:embed="rId5" cstate="print"/>
          <a:srcRect t="13937"/>
          <a:stretch/>
        </p:blipFill>
        <p:spPr bwMode="auto">
          <a:xfrm>
            <a:off x="0" y="2924944"/>
            <a:ext cx="5852056" cy="3017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9" name="Содержимое 11" descr="авы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24128" y="2492896"/>
            <a:ext cx="1903965" cy="2876079"/>
          </a:xfrm>
          <a:prstGeom prst="rect">
            <a:avLst/>
          </a:prstGeom>
        </p:spPr>
      </p:pic>
      <p:pic>
        <p:nvPicPr>
          <p:cNvPr id="21" name="Содержимое 13" descr="рь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88224" y="4077072"/>
            <a:ext cx="1776037" cy="2625155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32184" y="116632"/>
            <a:ext cx="7620000" cy="490537"/>
          </a:xfrm>
        </p:spPr>
        <p:txBody>
          <a:bodyPr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рекомендации:</a:t>
            </a:r>
            <a:endParaRPr lang="be-BY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xmlns="" val="3086972099"/>
              </p:ext>
            </p:extLst>
          </p:nvPr>
        </p:nvGraphicFramePr>
        <p:xfrm>
          <a:off x="0" y="679177"/>
          <a:ext cx="7884368" cy="5918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4051102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1362722"/>
          </a:xfrm>
        </p:spPr>
        <p:txBody>
          <a:bodyPr/>
          <a:lstStyle/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Решение глобальных экологических проблем начинается  с локальных действий!                 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Рисунок 4" descr="DSC0681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6757" b="67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3459373251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33899"/>
            <a:ext cx="6264894" cy="1190404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Летняя практика в составе  экологического отряда </a:t>
            </a:r>
            <a:b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«Зеленая школа» (2019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г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.)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 descr="IMG_20190603_12452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1628800"/>
            <a:ext cx="4736663" cy="3552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Содержимое 9" descr="IMG_20190619_11112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33949" y="862313"/>
            <a:ext cx="3886200" cy="2914650"/>
          </a:xfr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13586" y="3921672"/>
            <a:ext cx="3915103" cy="2936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952" y="302065"/>
            <a:ext cx="6557376" cy="80152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Летняя практика в составе  экологического отряда «Зеленая школа» (2019 г.)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Содержимое 8" descr="IMG_20190604_10060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42834" y="1429407"/>
            <a:ext cx="3560668" cy="4747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Содержимое 10" descr="IMG_20190604_12225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35452" y="1418897"/>
            <a:ext cx="3568550" cy="4758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7776864" cy="1127572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Вся полученная информация по экологическому краеведению размещена на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веб-сайте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«Экологические новости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+»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4747" r="641"/>
          <a:stretch>
            <a:fillRect/>
          </a:stretch>
        </p:blipFill>
        <p:spPr bwMode="auto">
          <a:xfrm>
            <a:off x="179512" y="1412776"/>
            <a:ext cx="8238849" cy="444281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871678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5928" y="1345514"/>
            <a:ext cx="3150824" cy="3789543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Результаты экологических исследований учащихся представлены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виде статей, рассказывающих об окружающей среде самое важное и 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интересное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09291" y="138928"/>
            <a:ext cx="5513523" cy="31013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34604" y="3591498"/>
            <a:ext cx="5488210" cy="308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85518970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1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сайте </a:t>
            </a:r>
            <a:r>
              <a:rPr lang="ru-RU" sz="31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проводятся </a:t>
            </a:r>
            <a:r>
              <a:rPr lang="ru-RU" sz="31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интернет-викторины</a:t>
            </a:r>
            <a:r>
              <a:rPr lang="ru-RU" sz="31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1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31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конкурсы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905" r="1905"/>
          <a:stretch>
            <a:fillRect/>
          </a:stretch>
        </p:blipFill>
        <p:spPr bwMode="auto">
          <a:xfrm>
            <a:off x="176271" y="0"/>
            <a:ext cx="8967729" cy="5244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1211855" y="5510556"/>
            <a:ext cx="3591499" cy="713973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сайте проводятся </a:t>
            </a:r>
            <a:r>
              <a:rPr lang="ru-RU" sz="2400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интернет-викторины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конкурсы</a:t>
            </a:r>
            <a:endParaRPr lang="ru-RU" sz="2400" dirty="0" smtClean="0">
              <a:solidFill>
                <a:schemeClr val="accent4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2052" name="Picture 4" descr="D:\Ирина\САЙТ ЭКО+\Фотоконкурс\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5081">
            <a:off x="5102331" y="2480632"/>
            <a:ext cx="2157786" cy="3259156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2051" name="Picture 3" descr="D:\Ирина\САЙТ ЭКО+\Фотоконкурс\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53626">
            <a:off x="6666778" y="3419295"/>
            <a:ext cx="2288500" cy="3049427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60903355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Ирина\САЙТ ЭКО+\Чистый город\Рисунки детей\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2680">
            <a:off x="5781995" y="594910"/>
            <a:ext cx="2875424" cy="383869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D:\Ирина\САЙТ ЭКО+\Чистый город\Рисунки детей\14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08443" y="3609387"/>
            <a:ext cx="3881388" cy="2787206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97357433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260648"/>
            <a:ext cx="6589199" cy="572642"/>
          </a:xfrm>
        </p:spPr>
        <p:txBody>
          <a:bodyPr>
            <a:normAutofit fontScale="90000"/>
          </a:bodyPr>
          <a:lstStyle/>
          <a:p>
            <a:pPr algn="ctr"/>
            <a:r>
              <a:rPr lang="be-BY" b="1" dirty="0" smtClean="0">
                <a:solidFill>
                  <a:srgbClr val="803324"/>
                </a:solidFill>
                <a:latin typeface="Times New Roman" pitchFamily="18" charset="0"/>
                <a:cs typeface="Times New Roman" pitchFamily="18" charset="0"/>
              </a:rPr>
              <a:t>«Экология на пальцах»</a:t>
            </a:r>
            <a:endParaRPr lang="ru-RU" b="1" dirty="0">
              <a:solidFill>
                <a:srgbClr val="80332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75657" y="1124744"/>
            <a:ext cx="7344816" cy="5400600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Проект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реализуется в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рамках</a:t>
            </a:r>
            <a:r>
              <a:rPr lang="ru-RU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Программы Участия ЮНЕСКО.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Целью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волонтерского движения является 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повышение уровня  экологической культуры и экологического просвещения школьников в поддержку Целей устойчивого развития – 4 и Повестки 2030 в Беларуси.</a:t>
            </a:r>
            <a:endParaRPr lang="ru-RU" sz="20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занятиях со сверстниками  волонтеры рассказывают о деятельности </a:t>
            </a:r>
            <a:r>
              <a:rPr lang="ru-RU" sz="2000" b="1" dirty="0" smtClean="0">
                <a:solidFill>
                  <a:srgbClr val="803324"/>
                </a:solidFill>
                <a:latin typeface="Times New Roman" pitchFamily="18" charset="0"/>
                <a:cs typeface="Times New Roman" pitchFamily="18" charset="0"/>
              </a:rPr>
              <a:t>ЮНЕСКО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организуют тренинги, направленные на практическую деятельность по применению приобретенных знаний в области экологии. Мотивируют обучающихся  к участию в экологических акциях. 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Работа мультипликаторов организована не только в своей школе, но и в других общеобразовательных учреждениях Партизанского района.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098" name="Picture 2" descr="C:\Users\user\Desktop\sd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2" y="5013176"/>
            <a:ext cx="1268894" cy="1586118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Screenshot_2019-10-29-17-03-59-482_com.android.chrome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t="3975"/>
          <a:stretch>
            <a:fillRect/>
          </a:stretch>
        </p:blipFill>
        <p:spPr>
          <a:xfrm>
            <a:off x="827584" y="476672"/>
            <a:ext cx="3312368" cy="5654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Содержимое 24" descr="октябрь 00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4008" y="2492896"/>
            <a:ext cx="3840426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644008" y="5517232"/>
            <a:ext cx="4032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Школьники-мультипликаторы – восьмиклассники  Настя Гладкова и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Валера Журавлев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3"/>
          <p:cNvPicPr>
            <a:picLocks/>
          </p:cNvPicPr>
          <p:nvPr/>
        </p:nvPicPr>
        <p:blipFill>
          <a:blip r:embed="rId4" cstate="print"/>
          <a:srcRect l="1443" t="13105" r="23196" b="33854"/>
          <a:stretch>
            <a:fillRect/>
          </a:stretch>
        </p:blipFill>
        <p:spPr bwMode="auto">
          <a:xfrm>
            <a:off x="4572000" y="332656"/>
            <a:ext cx="388843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88640"/>
            <a:ext cx="4248472" cy="3186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5337307" y="1052736"/>
            <a:ext cx="3483165" cy="4851367"/>
          </a:xfrm>
        </p:spPr>
        <p:txBody>
          <a:bodyPr>
            <a:normAutofit/>
          </a:bodyPr>
          <a:lstStyle/>
          <a:p>
            <a:r>
              <a:rPr lang="be-BY" sz="2200" dirty="0" smtClean="0">
                <a:latin typeface="Times New Roman" pitchFamily="18" charset="0"/>
                <a:cs typeface="Times New Roman" pitchFamily="18" charset="0"/>
              </a:rPr>
              <a:t>На занятиях со сверстниками  волонтеры рассказывают о деятельности ЮНЕСКО, организуют тренинги, направленные на практическую деятельность по применению приобретенных знаний в области экологии</a:t>
            </a:r>
            <a:r>
              <a:rPr lang="be-BY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user\Desktop\Экологический семинар\Бытовые отходы\IMG_20200201_1120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501008"/>
            <a:ext cx="4267200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er\Desktop\Проект ЮНЕСКО\Тренинг\октябрь 0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332656"/>
            <a:ext cx="3936437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Содержимое 5" descr="октябрь 0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3717032"/>
            <a:ext cx="3888432" cy="2916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Содержимое 17" descr="октябрь 062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39552" y="3717032"/>
            <a:ext cx="3936437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Содержимое 19" descr="октябрь 033.JPG"/>
          <p:cNvPicPr>
            <a:picLocks noGrp="1" noChangeAspect="1"/>
          </p:cNvPicPr>
          <p:nvPr>
            <p:ph sz="half" idx="1"/>
          </p:nvPr>
        </p:nvPicPr>
        <p:blipFill>
          <a:blip r:embed="rId5" cstate="print"/>
          <a:stretch>
            <a:fillRect/>
          </a:stretch>
        </p:blipFill>
        <p:spPr>
          <a:xfrm>
            <a:off x="539552" y="332656"/>
            <a:ext cx="3888432" cy="2916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843808" y="3284984"/>
            <a:ext cx="43888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Экологические тренинги с учащимися</a:t>
            </a:r>
            <a:endParaRPr lang="ru-RU" sz="20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4326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Актуальность проблемы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/>
            </a:r>
            <a:b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endParaRPr lang="ru-RU" sz="28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buNone/>
            </a:pPr>
            <a:endParaRPr lang="ru-RU" dirty="0"/>
          </a:p>
        </p:txBody>
      </p:sp>
      <p:graphicFrame>
        <p:nvGraphicFramePr>
          <p:cNvPr id="4" name="Схема 3"/>
          <p:cNvGraphicFramePr/>
          <p:nvPr/>
        </p:nvGraphicFramePr>
        <p:xfrm>
          <a:off x="1324303" y="1484784"/>
          <a:ext cx="6560065" cy="4695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1331641" y="4797152"/>
            <a:ext cx="7202760" cy="2060848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Неформальное обучение по вопросам загрязнения городской среды, проблеме утилизации промышленных и бытовых отходов, а также участии каждого жителя в решении данных вопросов</a:t>
            </a:r>
            <a:r>
              <a:rPr lang="ru-RU" sz="18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sz="18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«Глобальные проблемы экологии решаются локально</a:t>
            </a:r>
            <a:r>
              <a:rPr lang="ru-RU" sz="18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8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ru-RU" sz="18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Город </a:t>
            </a:r>
            <a:r>
              <a:rPr lang="ru-RU" sz="18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‒‒ </a:t>
            </a:r>
            <a:r>
              <a:rPr lang="ru-RU" sz="18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 мы! И каждый из нас в ответе за наше будущее», </a:t>
            </a:r>
            <a:r>
              <a:rPr lang="ru-RU" sz="18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ru-RU" sz="18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— к </a:t>
            </a:r>
            <a:r>
              <a:rPr lang="ru-RU" sz="18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такому мнению пришли участники  тренинга. </a:t>
            </a:r>
          </a:p>
          <a:p>
            <a:endParaRPr lang="ru-RU" dirty="0"/>
          </a:p>
        </p:txBody>
      </p:sp>
      <p:sp>
        <p:nvSpPr>
          <p:cNvPr id="5122" name="AutoShape 2" descr="Картинки по запросу цели устойчивого развития в беларус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4" name="AutoShape 4" descr="Картинки по запросу цели устойчивого развития в беларус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 descr="октябрь 06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1015" b="11015"/>
          <a:stretch>
            <a:fillRect/>
          </a:stretch>
        </p:blipFill>
        <p:spPr>
          <a:xfrm>
            <a:off x="899592" y="188640"/>
            <a:ext cx="7757406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4176464" cy="109225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Создание клуба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«Аврора»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1043608" y="5229200"/>
            <a:ext cx="3090620" cy="1080120"/>
          </a:xfrm>
        </p:spPr>
        <p:txBody>
          <a:bodyPr/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Открытое заседание клуба по теме «</a:t>
            </a:r>
            <a:r>
              <a:rPr lang="ru-RU" sz="2000" b="1" dirty="0" smtClean="0">
                <a:solidFill>
                  <a:srgbClr val="803324"/>
                </a:solidFill>
                <a:latin typeface="Times New Roman" pitchFamily="18" charset="0"/>
                <a:cs typeface="Times New Roman" pitchFamily="18" charset="0"/>
              </a:rPr>
              <a:t>Молодежь за устойчивое развитие!»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4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427984" y="3501008"/>
            <a:ext cx="4253188" cy="3180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Содержимое 9" descr="IMG-121444164b9fde7c215293ef3a71cc20-V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27984" y="188640"/>
            <a:ext cx="4329500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23528" y="1700808"/>
            <a:ext cx="40324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Пропаганда гуманных принципов ЮНЕСКО в области образования, науки, культуры и коммуникации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942415" y="4437112"/>
            <a:ext cx="6591985" cy="93022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803324"/>
                </a:solidFill>
                <a:latin typeface="Times New Roman" pitchFamily="18" charset="0"/>
                <a:cs typeface="Times New Roman" pitchFamily="18" charset="0"/>
              </a:rPr>
              <a:t>Создавая возможности: молодежь за устойчивое развитие!</a:t>
            </a:r>
            <a:endParaRPr lang="ru-RU" dirty="0">
              <a:solidFill>
                <a:srgbClr val="80332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IMG-4ac20fbad2b5bfd17224c09a21bfce23-V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0933" b="10933"/>
          <a:stretch>
            <a:fillRect/>
          </a:stretch>
        </p:blipFill>
        <p:spPr>
          <a:xfrm>
            <a:off x="1835696" y="476672"/>
            <a:ext cx="6591985" cy="3854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1691681" y="5367338"/>
            <a:ext cx="6842720" cy="101399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Мы присоединяемся к проекту 17-ти глобальных целей и призываем всех стать  активными участниками их реализации в жизнь!</a:t>
            </a:r>
          </a:p>
          <a:p>
            <a:endParaRPr lang="ru-RU" dirty="0"/>
          </a:p>
        </p:txBody>
      </p:sp>
    </p:spTree>
  </p:cSld>
  <p:clrMapOvr>
    <a:masterClrMapping/>
  </p:clrMapOvr>
  <p:transition>
    <p:wedg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835696" y="764704"/>
            <a:ext cx="6591985" cy="377762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8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Никогда </a:t>
            </a:r>
            <a:r>
              <a:rPr lang="ru-RU" sz="28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знания и умения не станут достоянием личности, если они не закреплены эмоциональным и практическим опытом. Мы на личном опыте убедились – есть истины, которые должны войти в сознание с детства. Среди них  - любовь к родной природе.</a:t>
            </a:r>
            <a:endParaRPr lang="ru-RU" sz="28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C:\Users\user\Desktop\борд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EF6FB"/>
              </a:clrFrom>
              <a:clrTo>
                <a:srgbClr val="EEF6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50514" y="4769768"/>
            <a:ext cx="7693486" cy="20882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548680"/>
            <a:ext cx="6589199" cy="128089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ГУО «Средняя </a:t>
            </a:r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</a:t>
            </a:r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кола № 108 </a:t>
            </a:r>
            <a:br>
              <a:rPr lang="ru-RU" sz="32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Минска»</a:t>
            </a:r>
            <a:endParaRPr lang="ru-RU" sz="32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u="sng" dirty="0" smtClean="0">
                <a:hlinkClick r:id="rId2"/>
              </a:rPr>
              <a:t>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адрес: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220037 г. Минск, ул. Уральская,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15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Контактный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телефон: 353-20-51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Факс: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243-74-88</a:t>
            </a:r>
          </a:p>
          <a:p>
            <a:r>
              <a:rPr lang="ru-RU" sz="24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sch108@minskedu.gov.by</a:t>
            </a:r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836712"/>
            <a:ext cx="7620000" cy="5016624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Местный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материал должен пронизывать образовательный процесс, особенно на уроках биологии, географии, химии. Однако эпизодическое обращение к отдельным формам экологической работы, как показывает опыт, не дает заметный результат. Необходим стержень, который позволит обеспечить включение учащихся в разные виды деятельности в связи с проблемами окружающей среды.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Таким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стержнем может стать исследовательский проект по изучению локальной биосферы. Работа над проектом «Оценка экологического состояния окружающей среды территории Партизанского района г. Минска» стала основой для проведения эколого-краеведческой работы в нашем учреждении образования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75000"/>
              </a:schemeClr>
            </a:gs>
            <a:gs pos="14000">
              <a:schemeClr val="tx2">
                <a:lumMod val="60000"/>
                <a:lumOff val="40000"/>
              </a:schemeClr>
            </a:gs>
            <a:gs pos="0">
              <a:srgbClr val="5F5F5F"/>
            </a:gs>
            <a:gs pos="47000">
              <a:srgbClr val="FFFFFF"/>
            </a:gs>
            <a:gs pos="70000">
              <a:srgbClr val="B2B2B2"/>
            </a:gs>
            <a:gs pos="100000">
              <a:srgbClr val="292929"/>
            </a:gs>
            <a:gs pos="82001">
              <a:srgbClr val="777777"/>
            </a:gs>
            <a:gs pos="100000">
              <a:srgbClr val="EAEAE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88640"/>
            <a:ext cx="7620000" cy="864096"/>
          </a:xfrm>
        </p:spPr>
        <p:txBody>
          <a:bodyPr>
            <a:normAutofit lnSpcReduction="10000"/>
          </a:bodyPr>
          <a:lstStyle/>
          <a:p>
            <a:pPr marL="114300" indent="0" algn="ctr">
              <a:buNone/>
            </a:pP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Оценка</a:t>
            </a:r>
            <a:r>
              <a:rPr lang="be-BY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e-BY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экологического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e-BY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состояни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 территории 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Партизанского 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района г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Минска</a:t>
            </a:r>
          </a:p>
          <a:p>
            <a:endParaRPr lang="be-BY" dirty="0"/>
          </a:p>
        </p:txBody>
      </p:sp>
      <p:sp>
        <p:nvSpPr>
          <p:cNvPr id="4" name="TextBox 3"/>
          <p:cNvSpPr txBox="1"/>
          <p:nvPr/>
        </p:nvSpPr>
        <p:spPr>
          <a:xfrm>
            <a:off x="1043608" y="6237312"/>
            <a:ext cx="68407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2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2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аучно-исследовательский экологический проект</a:t>
            </a:r>
            <a:endParaRPr lang="be-BY" sz="2200" dirty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xmlns="" val="4073175960"/>
              </p:ext>
            </p:extLst>
          </p:nvPr>
        </p:nvGraphicFramePr>
        <p:xfrm>
          <a:off x="539552" y="713124"/>
          <a:ext cx="7344816" cy="59140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313933044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8738585"/>
              </p:ext>
            </p:extLst>
          </p:nvPr>
        </p:nvGraphicFramePr>
        <p:xfrm>
          <a:off x="611560" y="188640"/>
          <a:ext cx="7488832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Содержимое 9" descr="DSC05833.JPG"/>
          <p:cNvPicPr>
            <a:picLocks noGrp="1" noChangeAspect="1"/>
          </p:cNvPicPr>
          <p:nvPr>
            <p:ph sz="half" idx="2"/>
          </p:nvPr>
        </p:nvPicPr>
        <p:blipFill>
          <a:blip r:embed="rId9" cstate="print"/>
          <a:stretch>
            <a:fillRect/>
          </a:stretch>
        </p:blipFill>
        <p:spPr>
          <a:xfrm>
            <a:off x="323528" y="4293096"/>
            <a:ext cx="2602632" cy="1951974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Содержимое 10" descr="DSC06048.JPG"/>
          <p:cNvPicPr>
            <a:picLocks noGrp="1" noChangeAspect="1"/>
          </p:cNvPicPr>
          <p:nvPr>
            <p:ph sz="quarter" idx="4294967295"/>
          </p:nvPr>
        </p:nvPicPr>
        <p:blipFill>
          <a:blip r:embed="rId10" cstate="print"/>
          <a:stretch>
            <a:fillRect/>
          </a:stretch>
        </p:blipFill>
        <p:spPr>
          <a:xfrm>
            <a:off x="5868144" y="4509120"/>
            <a:ext cx="2425080" cy="181881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12159929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0"/>
            <a:ext cx="2088232" cy="504056"/>
          </a:xfrm>
        </p:spPr>
        <p:txBody>
          <a:bodyPr/>
          <a:lstStyle/>
          <a:p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Задачи проекта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lang="be-BY" sz="2400" dirty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xmlns="" val="3369842702"/>
              </p:ext>
            </p:extLst>
          </p:nvPr>
        </p:nvGraphicFramePr>
        <p:xfrm>
          <a:off x="539552" y="692696"/>
          <a:ext cx="7560840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759608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620000" cy="562074"/>
          </a:xfrm>
        </p:spPr>
        <p:txBody>
          <a:bodyPr/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Участники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проектной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деятельности – учащиеся </a:t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8-11-х  классов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65426963"/>
              </p:ext>
            </p:extLst>
          </p:nvPr>
        </p:nvGraphicFramePr>
        <p:xfrm>
          <a:off x="395536" y="908720"/>
          <a:ext cx="7848872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3071920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23528" y="548680"/>
            <a:ext cx="3888432" cy="3816424"/>
          </a:xfrm>
        </p:spPr>
        <p:txBody>
          <a:bodyPr/>
          <a:lstStyle/>
          <a:p>
            <a:pPr algn="r"/>
            <a:r>
              <a:rPr lang="ru-RU" sz="225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5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5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5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5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5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5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5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5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5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5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5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5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50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2250" dirty="0"/>
          </a:p>
        </p:txBody>
      </p:sp>
      <p:pic>
        <p:nvPicPr>
          <p:cNvPr id="7" name="Содержимое 6" descr="DSC0538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427984" y="3501008"/>
            <a:ext cx="3744416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D:\НПК 2-15\ФОТО\DSC_05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404664"/>
            <a:ext cx="3888432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179512" y="1556792"/>
            <a:ext cx="3960440" cy="45365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Организация исследовательской деятельности</a:t>
            </a:r>
          </a:p>
          <a:p>
            <a:pPr algn="ctr"/>
            <a:endParaRPr lang="ru-RU" sz="2400" b="1" dirty="0" smtClean="0"/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 использованием базовых методик 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разрабатываются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исследовательские задания по ботанике, зоологии, водной  экологии, биологическому и экологическому мониторингу.</a:t>
            </a:r>
          </a:p>
          <a:p>
            <a:pPr algn="ctr"/>
            <a:endParaRPr lang="ru-RU" sz="2400" dirty="0" smtClean="0"/>
          </a:p>
          <a:p>
            <a:pPr algn="ctr"/>
            <a:endParaRPr lang="ru-RU" sz="2400" dirty="0" smtClean="0"/>
          </a:p>
          <a:p>
            <a:pPr algn="ctr"/>
            <a:endParaRPr lang="ru-RU" sz="2400" dirty="0" smtClean="0"/>
          </a:p>
          <a:p>
            <a:pPr algn="ctr"/>
            <a:endParaRPr lang="ru-RU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седство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Соседство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ppt/theme/theme4.xml><?xml version="1.0" encoding="utf-8"?>
<a:theme xmlns:a="http://schemas.openxmlformats.org/drawingml/2006/main" name="1_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ppt/theme/theme5.xml><?xml version="1.0" encoding="utf-8"?>
<a:theme xmlns:a="http://schemas.openxmlformats.org/drawingml/2006/main" name="2_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2225</TotalTime>
  <Words>889</Words>
  <Application>Microsoft Office PowerPoint</Application>
  <PresentationFormat>Экран (4:3)</PresentationFormat>
  <Paragraphs>118</Paragraphs>
  <Slides>34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34</vt:i4>
      </vt:variant>
    </vt:vector>
  </HeadingPairs>
  <TitlesOfParts>
    <vt:vector size="39" baseType="lpstr">
      <vt:lpstr>Соседство</vt:lpstr>
      <vt:lpstr>2_Соседство</vt:lpstr>
      <vt:lpstr>Легкий дым</vt:lpstr>
      <vt:lpstr>1_Легкий дым</vt:lpstr>
      <vt:lpstr>2_Легкий дым</vt:lpstr>
      <vt:lpstr>Слайд 1</vt:lpstr>
      <vt:lpstr>Решение глобальных экологических проблем начинается  с локальных действий!                   </vt:lpstr>
      <vt:lpstr> Актуальность проблемы </vt:lpstr>
      <vt:lpstr>Слайд 4</vt:lpstr>
      <vt:lpstr>Слайд 5</vt:lpstr>
      <vt:lpstr>Слайд 6</vt:lpstr>
      <vt:lpstr>Задачи проекта:</vt:lpstr>
      <vt:lpstr>Участники проектной деятельности – учащиеся  8-11-х  классов</vt:lpstr>
      <vt:lpstr>       </vt:lpstr>
      <vt:lpstr>Формирование экологической компетентности</vt:lpstr>
      <vt:lpstr>Формирование экологической компетентности</vt:lpstr>
      <vt:lpstr>Организация  исследовательской  деятельности</vt:lpstr>
      <vt:lpstr>Сотрудничество с  ВУЗами</vt:lpstr>
      <vt:lpstr>Мониторинг  приземных  слоев  атмосферы.   Данные лихеноиндикации территории района</vt:lpstr>
      <vt:lpstr>Карта загрязнения почв солями </vt:lpstr>
      <vt:lpstr>Химическое содержание тяжелых металлов в почвах Партизанского района</vt:lpstr>
      <vt:lpstr>Изучение рекреационных территорий района</vt:lpstr>
      <vt:lpstr>Слайд 18</vt:lpstr>
      <vt:lpstr>Наши рекомендации:</vt:lpstr>
      <vt:lpstr>Летняя практика в составе  экологического отряда  «Зеленая школа» (2019  г.)</vt:lpstr>
      <vt:lpstr>Летняя практика в составе  экологического отряда «Зеленая школа» (2019 г.)</vt:lpstr>
      <vt:lpstr>Вся полученная информация по экологическому краеведению размещена на веб-сайте «Экологические новости +» </vt:lpstr>
      <vt:lpstr>Результаты экологических исследований учащихся представлены в виде статей, рассказывающих об окружающей среде самое важное и  интересное</vt:lpstr>
      <vt:lpstr>На сайте проводятся интернет-викторины и конкурсы </vt:lpstr>
      <vt:lpstr>Слайд 25</vt:lpstr>
      <vt:lpstr>«Экология на пальцах»</vt:lpstr>
      <vt:lpstr>Слайд 27</vt:lpstr>
      <vt:lpstr>Слайд 28</vt:lpstr>
      <vt:lpstr>Слайд 29</vt:lpstr>
      <vt:lpstr>Слайд 30</vt:lpstr>
      <vt:lpstr>Создание клуба «Аврора»</vt:lpstr>
      <vt:lpstr> Создавая возможности: молодежь за устойчивое развитие!</vt:lpstr>
      <vt:lpstr>Слайд 33</vt:lpstr>
      <vt:lpstr>ГУО «Средняя школа № 108  г. Минска»</vt:lpstr>
    </vt:vector>
  </TitlesOfParts>
  <Company>*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Экологическое воспитание учащихся в рамках научно-исследовательского проекта</dc:title>
  <dc:creator>Anna</dc:creator>
  <cp:lastModifiedBy>user</cp:lastModifiedBy>
  <cp:revision>275</cp:revision>
  <dcterms:created xsi:type="dcterms:W3CDTF">2013-07-09T12:49:23Z</dcterms:created>
  <dcterms:modified xsi:type="dcterms:W3CDTF">2020-03-14T09:41:56Z</dcterms:modified>
</cp:coreProperties>
</file>