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65" r:id="rId3"/>
    <p:sldId id="261" r:id="rId4"/>
    <p:sldId id="258" r:id="rId5"/>
    <p:sldId id="262" r:id="rId6"/>
    <p:sldId id="263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 snapToObjects="1">
      <p:cViewPr varScale="1">
        <p:scale>
          <a:sx n="66" d="100"/>
          <a:sy n="66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3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8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0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0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2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6A0843A-A13D-C64C-8E45-D66561C0ABE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A5EF616-3AFF-6F48-9BFA-C2B2AC0A7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31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52B78-991E-4F4E-84BF-3408F050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3879272"/>
          </a:xfrm>
        </p:spPr>
        <p:txBody>
          <a:bodyPr/>
          <a:lstStyle/>
          <a:p>
            <a:pPr algn="ctr" fontAlgn="base"/>
            <a:r>
              <a:rPr lang="ru-RU" sz="4800" dirty="0">
                <a:solidFill>
                  <a:schemeClr val="bg1"/>
                </a:solidFill>
              </a:rPr>
              <a:t>РЕАЛИЗАЦИЯ АСПЕКТОВ ЭКОЛОГИЧЕСКОГО ВОСПИТАНИЯ ПРИ ПРЕПОДАВАНИИ В СИСТЕМЕ ПРОФЕССИОНАЛЬНОГО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2F2021-03AA-2A4B-ABB3-CE016F69A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26182"/>
            <a:ext cx="12192000" cy="184265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Коржевская Т.В., бакалавр естественных наук, </a:t>
            </a:r>
            <a:r>
              <a:rPr lang="ru-RU" sz="3600" dirty="0" smtClean="0"/>
              <a:t>магистр </a:t>
            </a:r>
            <a:r>
              <a:rPr lang="ru-RU" sz="3600" dirty="0"/>
              <a:t>педагогических наук </a:t>
            </a:r>
            <a:r>
              <a:rPr lang="en-US" sz="3600" dirty="0"/>
              <a:t>“</a:t>
            </a:r>
            <a:r>
              <a:rPr lang="ru-RU" sz="3600" dirty="0"/>
              <a:t>Витебский </a:t>
            </a:r>
            <a:r>
              <a:rPr lang="ru-RU" sz="3600" dirty="0" smtClean="0"/>
              <a:t>индустриально-технологический </a:t>
            </a:r>
            <a:r>
              <a:rPr lang="ru-RU" sz="3600" dirty="0"/>
              <a:t>колледж</a:t>
            </a:r>
            <a:r>
              <a:rPr lang="en-US" sz="3600" dirty="0"/>
              <a:t>”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332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F70CE2-31D5-1943-93E9-916280F58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5" y="5278582"/>
            <a:ext cx="12178144" cy="1579417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«Современная динамика отношения международного сообщества к вопросам, направленным на решение климатического кризиса, отличается негативными тенденциями</a:t>
            </a:r>
            <a:r>
              <a:rPr lang="ru-RU" b="1" dirty="0" smtClean="0"/>
              <a:t>», - </a:t>
            </a:r>
          </a:p>
          <a:p>
            <a:pPr fontAlgn="base"/>
            <a:r>
              <a:rPr lang="ru-RU" b="1" dirty="0"/>
              <a:t> </a:t>
            </a:r>
            <a:r>
              <a:rPr lang="ru-RU" b="1" dirty="0" smtClean="0"/>
              <a:t>  Генеральный </a:t>
            </a:r>
            <a:r>
              <a:rPr lang="ru-RU" b="1" dirty="0"/>
              <a:t>секретарь ООН </a:t>
            </a:r>
            <a:r>
              <a:rPr lang="ru-RU" b="1" dirty="0" err="1"/>
              <a:t>Антониу</a:t>
            </a:r>
            <a:r>
              <a:rPr lang="ru-RU" b="1" dirty="0"/>
              <a:t> </a:t>
            </a:r>
            <a:r>
              <a:rPr lang="ru-RU" b="1" dirty="0" err="1" smtClean="0"/>
              <a:t>Гутерриш</a:t>
            </a:r>
            <a:r>
              <a:rPr lang="ru-RU" b="1" dirty="0" smtClean="0"/>
              <a:t>.  Итоговый доклад </a:t>
            </a:r>
            <a:r>
              <a:rPr lang="ru-RU" b="1" dirty="0"/>
              <a:t>на 25 Всемирной конференции ООН по проблемам изменения климата, прошедшей под занавес 2019 года.</a:t>
            </a:r>
          </a:p>
        </p:txBody>
      </p:sp>
      <p:pic>
        <p:nvPicPr>
          <p:cNvPr id="1028" name="Picture 4" descr="https://crhsnews.com/wp-content/uploads/2017/02/Antonio-Guterres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68" y="0"/>
            <a:ext cx="7757502" cy="48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5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8712" y="2757055"/>
            <a:ext cx="10554574" cy="3758045"/>
          </a:xfrm>
        </p:spPr>
        <p:txBody>
          <a:bodyPr>
            <a:normAutofit lnSpcReduction="10000"/>
          </a:bodyPr>
          <a:lstStyle/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ru-RU" sz="2400" b="1" dirty="0" smtClean="0"/>
              <a:t>По </a:t>
            </a:r>
            <a:r>
              <a:rPr lang="ru-RU" sz="2400" b="1" dirty="0"/>
              <a:t>словам исполнительного директора </a:t>
            </a:r>
            <a:r>
              <a:rPr lang="en-US" sz="2400" b="1" dirty="0"/>
              <a:t>Greenpeace International</a:t>
            </a:r>
            <a:r>
              <a:rPr lang="ru-RU" sz="2400" b="1" dirty="0"/>
              <a:t> </a:t>
            </a:r>
            <a:r>
              <a:rPr lang="ru-RU" sz="2400" b="1" dirty="0" err="1"/>
              <a:t>Дженифер</a:t>
            </a:r>
            <a:r>
              <a:rPr lang="ru-RU" sz="2400" b="1" dirty="0"/>
              <a:t> Морган, «…правительства должны полностью переосмыслить свою климатическую политику, - конференция в Мадриде вскрыла потерю молодыми людьми доверия к экологической политике их правительств» </a:t>
            </a:r>
          </a:p>
        </p:txBody>
      </p:sp>
      <p:pic>
        <p:nvPicPr>
          <p:cNvPr id="2050" name="Picture 2" descr="https://i.ytimg.com/vi/M6yZhf-6V8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6" y="0"/>
            <a:ext cx="8264770" cy="42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7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687150-B951-8146-80BD-CC363F63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6886"/>
            <a:ext cx="12192000" cy="1451113"/>
          </a:xfrm>
        </p:spPr>
        <p:txBody>
          <a:bodyPr>
            <a:normAutofit/>
          </a:bodyPr>
          <a:lstStyle/>
          <a:p>
            <a:r>
              <a:rPr lang="en-US" sz="2800" b="1" dirty="0"/>
              <a:t>”</a:t>
            </a:r>
            <a:r>
              <a:rPr lang="ru-RU" sz="2800" b="1" dirty="0"/>
              <a:t>Современный мир- это политика </a:t>
            </a:r>
            <a:r>
              <a:rPr lang="ru-RU" sz="2800" b="1" dirty="0" err="1"/>
              <a:t>мультикультурализма</a:t>
            </a:r>
            <a:r>
              <a:rPr lang="en-US" sz="2800" b="1" dirty="0"/>
              <a:t>”</a:t>
            </a:r>
            <a:endParaRPr lang="ru-RU" sz="2800" b="1" dirty="0"/>
          </a:p>
          <a:p>
            <a:r>
              <a:rPr lang="ru-RU" sz="2800" b="1" dirty="0"/>
              <a:t>																					</a:t>
            </a:r>
            <a:r>
              <a:rPr lang="ru-RU" sz="2800" b="1" dirty="0" err="1"/>
              <a:t>А.Меркель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730D6E-B045-7C44-9B76-FD51E8BA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4" y="241452"/>
            <a:ext cx="7287491" cy="44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esent5.com/presentation/12497494_192507553/imag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9" y="466165"/>
            <a:ext cx="8928846" cy="5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A4EBEE-71F7-6C47-AD78-BCCF2623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74365"/>
            <a:ext cx="12192000" cy="4406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/>
              <a:t>Экокультурное</a:t>
            </a:r>
            <a:r>
              <a:rPr lang="ru-RU" sz="2400" b="1" dirty="0"/>
              <a:t> (экологическое) воспитание – формирование у учащихся активной жизненной позиции, неразрывно связанной с бережным отношением ко всему </a:t>
            </a:r>
            <a:r>
              <a:rPr lang="ru-RU" sz="2400" b="1" dirty="0" smtClean="0"/>
              <a:t>живому</a:t>
            </a:r>
          </a:p>
        </p:txBody>
      </p:sp>
      <p:pic>
        <p:nvPicPr>
          <p:cNvPr id="4098" name="Picture 2" descr="https://ds04.infourok.ru/uploads/ex/0e18/00064fa7-6f7f5198/hello_html_m449449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65" y="158263"/>
            <a:ext cx="9522069" cy="48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2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q-ak.bstatic.com/images/hotel/max1024x768/306/3063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1" y="3369386"/>
            <a:ext cx="5693318" cy="3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508" y="3058664"/>
            <a:ext cx="3676200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экосубботники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городских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510" y="3244334"/>
            <a:ext cx="186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endParaRPr lang="ru-RU" dirty="0"/>
          </a:p>
        </p:txBody>
      </p:sp>
      <p:pic>
        <p:nvPicPr>
          <p:cNvPr id="5124" name="Picture 4" descr="http://kolomnagrad.ru/uploads/posts/2018-05/1526123388_les_pobedy120518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 bwMode="auto">
          <a:xfrm>
            <a:off x="261083" y="237394"/>
            <a:ext cx="5744063" cy="36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s41nevinsk.ru/wp-content/uploads/2019/03/IMG-20180526-WA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94" y="237392"/>
            <a:ext cx="4758035" cy="62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bsvit.by/images/stories/news/2019/%D0%A6%D0%93%D0%91/%D0%91%D0%B8%D0%B1%D0%BB%D0%B8%D0%BE%D0%BD%D0%BE%D1%87%D1%8C_2019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4" y="322489"/>
            <a:ext cx="7132155" cy="61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0419" y="2169387"/>
            <a:ext cx="45213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Учреждение</a:t>
            </a:r>
            <a:br>
              <a:rPr lang="ru-RU" sz="2400" b="1" dirty="0" smtClean="0"/>
            </a:br>
            <a:r>
              <a:rPr lang="ru-RU" sz="2400" b="1" dirty="0" smtClean="0"/>
              <a:t>образования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«Витебский государственный </a:t>
            </a:r>
            <a:r>
              <a:rPr lang="ru-RU" sz="2400" b="1" dirty="0" smtClean="0"/>
              <a:t>индустриально-технологический</a:t>
            </a:r>
            <a:br>
              <a:rPr lang="ru-RU" sz="2400" b="1" dirty="0" smtClean="0"/>
            </a:br>
            <a:r>
              <a:rPr lang="ru-RU" sz="2400" b="1" dirty="0" smtClean="0"/>
              <a:t>колледж</a:t>
            </a:r>
            <a:r>
              <a:rPr lang="ru-RU" sz="2400" b="1" dirty="0" smtClean="0"/>
              <a:t>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Народный  театр </a:t>
            </a:r>
            <a:r>
              <a:rPr lang="ru-RU" sz="2400" b="1" dirty="0"/>
              <a:t>моды «Стиль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652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693" y="686498"/>
            <a:ext cx="9609992" cy="531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Общаясь с учащейся молодежью – будущим страны, преподаватели должны понимать простую истину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говоря о живой природе, – мы воспитываем душевные качества наряду с умственными способностями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воспитывая примером, – мы даем им шанс вырасти людьми.</a:t>
            </a:r>
            <a:endParaRPr lang="ru-RU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8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{612E559C-5B93-E54A-8060-09BDA55E2385}tf10001121</Template>
  <TotalTime>693</TotalTime>
  <Words>179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Цитаты</vt:lpstr>
      <vt:lpstr>РЕАЛИЗАЦИЯ АСПЕКТОВ ЭКОЛОГИЧЕСКОГО ВОСПИТАНИЯ ПРИ ПРЕПОДАВАНИИ В СИСТЕМЕ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аспектов поликуртурного воспитания при преподавании факультатива "Исследуя гуманитарное право"</dc:title>
  <dc:creator>Microsoft Office User</dc:creator>
  <cp:lastModifiedBy>Танюша</cp:lastModifiedBy>
  <cp:revision>13</cp:revision>
  <dcterms:created xsi:type="dcterms:W3CDTF">2020-02-27T22:35:57Z</dcterms:created>
  <dcterms:modified xsi:type="dcterms:W3CDTF">2020-03-15T21:37:52Z</dcterms:modified>
</cp:coreProperties>
</file>