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8" r:id="rId7"/>
    <p:sldId id="260" r:id="rId8"/>
    <p:sldId id="261" r:id="rId9"/>
    <p:sldId id="263" r:id="rId10"/>
    <p:sldId id="264" r:id="rId11"/>
    <p:sldId id="269" r:id="rId12"/>
    <p:sldId id="262" r:id="rId13"/>
    <p:sldId id="266" r:id="rId14"/>
    <p:sldId id="265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9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32072" y="1763964"/>
            <a:ext cx="10426506" cy="2550549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Виртуальное путешествие «Природные богатства малой родины»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6528" y="130076"/>
            <a:ext cx="9369910" cy="386292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УО «Брестский государственный университет имени А.С. Пушкина»</a:t>
            </a:r>
            <a:endParaRPr lang="ru-RU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82636" y="909333"/>
            <a:ext cx="34209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Биологический факультет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4118" y="4623269"/>
            <a:ext cx="4948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базе музея биологического факультета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98080" y="5477900"/>
            <a:ext cx="4663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Специалист по организации и обеспечения образовательного процесса музея биологического факультета – </a:t>
            </a:r>
            <a:r>
              <a:rPr lang="ru-RU" sz="16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Мушницкая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Александра Олеговна</a:t>
            </a:r>
            <a:endParaRPr lang="ru-RU" sz="1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82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82" y="187315"/>
            <a:ext cx="3592546" cy="281499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6148" y="3254760"/>
            <a:ext cx="3666783" cy="295880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9449" y="3304084"/>
            <a:ext cx="3743661" cy="290947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081" y="3304085"/>
            <a:ext cx="3592547" cy="290947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6147" y="141978"/>
            <a:ext cx="3666783" cy="286033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449" y="141978"/>
            <a:ext cx="3743661" cy="286033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59576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739" y="291661"/>
            <a:ext cx="2597096" cy="35672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6712" y="39329"/>
            <a:ext cx="2600748" cy="34676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53" y="157663"/>
            <a:ext cx="2402354" cy="33493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090" y="3891352"/>
            <a:ext cx="5663495" cy="27676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602" y="220358"/>
            <a:ext cx="2673343" cy="356724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377" y="3891353"/>
            <a:ext cx="5152912" cy="269232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99035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8951" y="139849"/>
            <a:ext cx="10402643" cy="6314739"/>
          </a:xfrm>
        </p:spPr>
        <p:txBody>
          <a:bodyPr>
            <a:noAutofit/>
          </a:bodyPr>
          <a:lstStyle/>
          <a:p>
            <a:pPr algn="just"/>
            <a:r>
              <a:rPr lang="ru-RU" sz="28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Ценность данной экскурсии в том, что она играет </a:t>
            </a:r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важную роль </a:t>
            </a:r>
            <a:r>
              <a:rPr lang="ru-RU" sz="28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800" b="1" i="1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экологическом образовании</a:t>
            </a:r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28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Разработанная </a:t>
            </a:r>
            <a:r>
              <a:rPr lang="ru-RU" sz="32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виртуальная экскурсия-путешествие по музею в свою очередь позволяет формировать </a:t>
            </a: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представление о </a:t>
            </a:r>
            <a:r>
              <a:rPr lang="ru-RU" sz="32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природных объектах и явлениях, их взаимообусловленности; способствует приобщению к ценностям экологического </a:t>
            </a: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характера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повышает уровень экологической осведомлённости и культуры, а также </a:t>
            </a: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формирует </a:t>
            </a:r>
            <a:r>
              <a:rPr lang="ru-RU" sz="32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бережное отношение к </a:t>
            </a: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природе на удаленном от музейной экспозиции расстоянии. 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0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309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2769" y="559563"/>
            <a:ext cx="9358821" cy="6045631"/>
          </a:xfrm>
        </p:spPr>
        <p:txBody>
          <a:bodyPr>
            <a:normAutofit fontScale="90000"/>
          </a:bodyPr>
          <a:lstStyle/>
          <a:p>
            <a:pPr algn="just"/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Данная виртуальная экскурсия будет интересна не только местным жителям, но и туристам из других областей Беларуси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Думается, что разработанная экскурсия будет представлять интерес и для туристов из соседних государств, которые посетят нашу страну в рамках проведения таких значимых мероприятий, как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 Европейски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е игры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Славянский базар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</a:rPr>
              <a:t>и другие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562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9743" y="1291085"/>
            <a:ext cx="8911687" cy="3388492"/>
          </a:xfrm>
        </p:spPr>
        <p:txBody>
          <a:bodyPr>
            <a:noAutofit/>
          </a:bodyPr>
          <a:lstStyle/>
          <a:p>
            <a:r>
              <a:rPr lang="ru-RU" sz="96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</a:t>
            </a:r>
            <a:br>
              <a:rPr lang="ru-RU" sz="96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96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внимание!</a:t>
            </a:r>
            <a:endParaRPr lang="ru-RU" sz="96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578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33745" y="3234020"/>
            <a:ext cx="7222980" cy="3141233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2800" b="1" i="1" u="sng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создания данной виртуальной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экскурсии-путешествия –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популяризация природных объектов растительного и животного мира малой родины,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также акцентирование внимания на экологических проблемах окружающей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среды.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4249" y="2022800"/>
            <a:ext cx="3314822" cy="242244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1453842" y="0"/>
            <a:ext cx="7936041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год в Беларуси – Год малой 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родины. 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Актуализируются 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по привлечению туристов и популяризации природных богатств Беларуси в том числе путем разработки и внедрения новых видов экскурсий в музеях 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виртуальных экскурсий. </a:t>
            </a:r>
            <a:endParaRPr lang="ru-RU" sz="2800" b="1" i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310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2770" y="0"/>
            <a:ext cx="8911687" cy="128089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 биологического факультета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БрГУ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имени А.С. Пушкина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6196" y="1280890"/>
            <a:ext cx="3209160" cy="379655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музейной коллекции представлено более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500 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природных объектов со всего мира, в том числе и природных богатств малой родины.</a:t>
            </a:r>
          </a:p>
          <a:p>
            <a:pPr marL="0" indent="0" algn="ctr">
              <a:buNone/>
            </a:pP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Основатель музея – М.Я. Асс, кандидат биологических наук.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0513" y="4115332"/>
            <a:ext cx="2440526" cy="263545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2" y="4042396"/>
            <a:ext cx="4083922" cy="270839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619" y="3791246"/>
            <a:ext cx="2041880" cy="293098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689" y="1291426"/>
            <a:ext cx="3598358" cy="239993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942" y="3826716"/>
            <a:ext cx="2036016" cy="289551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23" y="1347078"/>
            <a:ext cx="3510019" cy="247963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89299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1103" y="86228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Виртуальное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экскурсия-путешествие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«Природные богатства малой родины»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9854" y="1359945"/>
            <a:ext cx="11187953" cy="82475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i="1" dirty="0"/>
              <a:t>Экскурсия доступна </a:t>
            </a:r>
            <a:r>
              <a:rPr lang="ru-RU" sz="2800" b="1" i="1" dirty="0" smtClean="0"/>
              <a:t>на </a:t>
            </a:r>
            <a:r>
              <a:rPr lang="ru-RU" sz="2800" b="1" i="1" dirty="0"/>
              <a:t>сайте 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</a:rPr>
              <a:t>http://muz.brsu.by/ </a:t>
            </a:r>
            <a:r>
              <a:rPr lang="ru-RU" sz="2800" b="1" i="1" dirty="0"/>
              <a:t>в раздел «Виртуальная экскурсия»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401722" y="2528943"/>
            <a:ext cx="379027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Для «перемещения» по музею необходимо пользоваться следующими опциями на панели управления, которые находятся внизу экрана: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4770" y="5225448"/>
            <a:ext cx="3644181" cy="64474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4" name="Прямоугольник 23"/>
          <p:cNvSpPr/>
          <p:nvPr/>
        </p:nvSpPr>
        <p:spPr>
          <a:xfrm>
            <a:off x="939501" y="554782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Всего она имеет 7 «остановок»: вестибюль, а также 6 локаций в помещении музея.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53" y="2640835"/>
            <a:ext cx="4008433" cy="269650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4072" y="2640835"/>
            <a:ext cx="3997650" cy="269650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58151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14" y="50138"/>
            <a:ext cx="5249111" cy="339576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402" y="50138"/>
            <a:ext cx="5413717" cy="339576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9505" y="3437848"/>
            <a:ext cx="5413717" cy="342015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46589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247" y="96819"/>
            <a:ext cx="5397417" cy="342015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384" y="96819"/>
            <a:ext cx="5499724" cy="342015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233" y="3516971"/>
            <a:ext cx="5637007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7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9354" y="86226"/>
            <a:ext cx="9133243" cy="5206535"/>
          </a:xfrm>
        </p:spPr>
        <p:txBody>
          <a:bodyPr>
            <a:noAutofit/>
          </a:bodyPr>
          <a:lstStyle/>
          <a:p>
            <a:pPr algn="just"/>
            <a:r>
              <a:rPr lang="ru-RU" sz="2800" b="1" u="sng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Экологический </a:t>
            </a:r>
            <a:r>
              <a:rPr lang="ru-RU" sz="2800" b="1" u="sng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построения экспозиции обеспечивает «погружение» в природ, способствует формированию эмоционально-ценностного отношения к окружающей действительности путем знакомства с широким спектром живых организмов, в том числе охраняемыми, средой их обитания, а также их местом в поддержании природного баланса.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39" y="3695252"/>
            <a:ext cx="3764056" cy="300676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442" y="3695252"/>
            <a:ext cx="3962400" cy="300676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510" y="3695252"/>
            <a:ext cx="3636086" cy="300676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9695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64" y="86060"/>
            <a:ext cx="5175936" cy="342631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92" y="86060"/>
            <a:ext cx="5190670" cy="342630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63" y="3512369"/>
            <a:ext cx="5175937" cy="335578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91" y="3512369"/>
            <a:ext cx="5190671" cy="339882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98712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" y="53347"/>
            <a:ext cx="5293878" cy="343618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920" y="53347"/>
            <a:ext cx="5216340" cy="347431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1" y="3489531"/>
            <a:ext cx="5293878" cy="336846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918" y="3489531"/>
            <a:ext cx="5216342" cy="335325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843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382</TotalTime>
  <Words>278</Words>
  <Application>Microsoft Office PowerPoint</Application>
  <PresentationFormat>Произвольный</PresentationFormat>
  <Paragraphs>21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Легкий дым</vt:lpstr>
      <vt:lpstr>Виртуальное путешествие «Природные богатства малой родины»</vt:lpstr>
      <vt:lpstr>Презентация PowerPoint</vt:lpstr>
      <vt:lpstr>Музей биологического факультета БрГУ имени А.С. Пушкина</vt:lpstr>
      <vt:lpstr>Виртуальное экскурсия-путешествие «Природные богатства малой родины»</vt:lpstr>
      <vt:lpstr>Презентация PowerPoint</vt:lpstr>
      <vt:lpstr>Презентация PowerPoint</vt:lpstr>
      <vt:lpstr>Экологический принцип построения экспозиции обеспечивает «погружение» в природ, способствует формированию эмоционально-ценностного отношения к окружающей действительности путем знакомства с широким спектром живых организмов, в том числе охраняемыми, средой их обитания, а также их местом в поддержании природного баланса.</vt:lpstr>
      <vt:lpstr>Презентация PowerPoint</vt:lpstr>
      <vt:lpstr>Презентация PowerPoint</vt:lpstr>
      <vt:lpstr>Презентация PowerPoint</vt:lpstr>
      <vt:lpstr>Презентация PowerPoint</vt:lpstr>
      <vt:lpstr>Ценность данной экскурсии в том, что она играет важную роль в экологическом образовании.   Разработанная виртуальная экскурсия-путешествие по музею в свою очередь позволяет формировать представление о природных объектах и явлениях, их взаимообусловленности; способствует приобщению к ценностям экологического характера; повышает уровень экологической осведомлённости и культуры, а также формирует бережное отношение к природе на удаленном от музейной экспозиции расстоянии.    </vt:lpstr>
      <vt:lpstr>Данная виртуальная экскурсия будет интересна не только местным жителям, но и туристам из других областей Беларуси.   Думается, что разработанная экскурсия будет представлять интерес и для туристов из соседних государств, которые посетят нашу страну в рамках проведения таких значимых мероприятий, как II Европейские игры, Славянский базар и другие.</vt:lpstr>
      <vt:lpstr>Спасибо 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Виртуальное путешествие «Природные богатства малой родины»</dc:title>
  <dc:creator>User</dc:creator>
  <cp:lastModifiedBy>user</cp:lastModifiedBy>
  <cp:revision>30</cp:revision>
  <dcterms:created xsi:type="dcterms:W3CDTF">2019-04-03T07:00:46Z</dcterms:created>
  <dcterms:modified xsi:type="dcterms:W3CDTF">2019-04-17T15:34:55Z</dcterms:modified>
</cp:coreProperties>
</file>