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87" r:id="rId5"/>
    <p:sldId id="286" r:id="rId6"/>
    <p:sldId id="310" r:id="rId7"/>
    <p:sldId id="265" r:id="rId8"/>
    <p:sldId id="289" r:id="rId9"/>
    <p:sldId id="288" r:id="rId10"/>
    <p:sldId id="266" r:id="rId11"/>
    <p:sldId id="270" r:id="rId12"/>
    <p:sldId id="268" r:id="rId13"/>
    <p:sldId id="290" r:id="rId14"/>
    <p:sldId id="291" r:id="rId15"/>
    <p:sldId id="311" r:id="rId16"/>
    <p:sldId id="274" r:id="rId17"/>
    <p:sldId id="276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5" r:id="rId30"/>
    <p:sldId id="323" r:id="rId31"/>
    <p:sldId id="324" r:id="rId32"/>
    <p:sldId id="325" r:id="rId33"/>
    <p:sldId id="277" r:id="rId34"/>
    <p:sldId id="278" r:id="rId35"/>
    <p:sldId id="292" r:id="rId36"/>
    <p:sldId id="273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6" r:id="rId52"/>
    <p:sldId id="308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281" r:id="rId68"/>
    <p:sldId id="280" r:id="rId69"/>
    <p:sldId id="283" r:id="rId70"/>
    <p:sldId id="279" r:id="rId71"/>
    <p:sldId id="309" r:id="rId72"/>
    <p:sldId id="285" r:id="rId7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CB9EE-D337-4A5F-B9EE-62BC1AFD7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B5C35E-4FAE-4360-8375-4626129A7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0E88B-89C1-4DAD-A2C0-85183CDB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E48A7C-F9BF-43DF-96DD-F079A23E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C3EBB-726D-4C99-A951-61FF3F4A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863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18B9E-5F81-417E-A87D-5F239490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B31561-A3D8-429A-83B7-7892F917A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DF561-16DB-439B-883F-C94498DD8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090EE1-DAFD-4769-ABF5-76649950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72EA07-E80B-4BCC-9B83-CF3A296B2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793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37CFE5-C796-4CAD-BE7D-7DDC97113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DA7AC-DBBE-4C3E-B6E4-DDFABEE77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73CDB3-7BEE-4AAE-811B-363DE7EA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20B1EF-CF02-4409-9299-23357162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40979-D5DB-47BE-9DA5-12667F8C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639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1AE64-22A4-47BC-8408-3C5493A6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50404-6B78-4D18-81B2-87C18BE19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540B1C-B83F-4527-B1F8-04616B2F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864178-494D-45A6-9F76-1E30B4E7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65BF-002E-46BB-90C9-1E72F76B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432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4B745-0036-42C2-B22A-F0C1BB3E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CE4131-CCE2-477B-B863-A5B4B577F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A68E0-18F6-48EE-AC7C-1F65230E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6EE89-8F81-45C9-B96C-6CC6F6B7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D5BC62-B696-4631-A7D3-FFFD059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383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E4AD3-A27C-47BB-9F80-37E32864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777DE-35A0-4ECD-B4A9-68DFC7638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93F275-7012-4062-A912-BD1521EC7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AFB415-1F20-44C3-8AB6-9BBACC85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A004D3-85F1-4E89-93BD-B123AC40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FC618-74AC-4521-90EF-41A6A68F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6737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635CB-878C-49F3-B82A-410FC0A6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D12170-F0CD-47A1-8C6A-34A503DA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6FCC-50A3-4F72-B93E-219AA6BCC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485B8B-4D29-4C36-9554-87FAF4C5A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9E5556-9CD7-4DF3-AD1A-F7C372C839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4258E8F-42F1-45EB-9A46-07A46118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7367F0-9ADA-45FE-AA46-86648556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974035-A7AF-40C9-B41B-73E91F91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31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0F3EA-F890-4800-BDFF-38B2BF19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32CD18-846B-4EB6-9E9B-BD229A10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7D4D15-84C6-4539-B1A3-084DDC11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0815F2-FD79-45ED-BC11-0D6CF3B9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480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8784FD-37FF-470B-A668-28E23EFD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E510B-E813-4ACD-8CEE-31DA92BE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D84922-B106-4E59-AB5E-8513B28C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574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3615F-B14F-4EE7-B755-B374FCDE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441060-6C29-4184-80D9-A52A04315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70C212-38A9-4050-A5D0-0E8EE8C87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F97951-7E3E-48F6-B51C-73434AB3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4A127-0DED-45F9-97C5-47C7C54A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101FFB-8F13-464F-B28C-64FC127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022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62A8C-E534-4670-817D-9776C838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890CD2-8A43-42BA-9914-D575681AF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4E9BCB-C351-4C3C-84FB-ADD727E5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44210D-C967-4D1B-A5B0-DA892AC0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AF9C9B-D7EC-474A-B3CC-987A74BD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42D2FE-E7CF-4D29-8057-2923A6C1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26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A16E2-D7F2-4178-A342-5B2F61F13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0BE2D-8CCE-424B-9884-F79B2509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0C868-68EC-4A6A-B0D7-A3D5CC9D8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F188-801C-4676-9FB9-59BBD272DA4D}" type="datetimeFigureOut">
              <a:rPr lang="x-none" smtClean="0"/>
              <a:t>21.04.2023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13CD0-9287-4E40-B30F-7B8A79C18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A3EEFE-B8E5-4DB9-B9C4-B2A1FE6C2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2DEC3-296E-4A77-9456-4BCF0B33D2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826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411549" y="81913"/>
            <a:ext cx="10713693" cy="66787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ОБРАЗОВАНИЯ</a:t>
            </a:r>
          </a:p>
          <a:p>
            <a:pPr algn="ctr"/>
            <a:r>
              <a:rPr lang="ru-RU" sz="16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«МЕЖДУНАРОДНЫЙ ГОСУДАРСТВЕННЫЙ ЭКОЛОГИЧЕСКИЙ ИНСТИТУТ  ИМЕНИ А.Д. САХАРОВА» БЕЛОРУССКОГО ГОСУДАРСТВЕННОГО УНИВЕРСИТЕТА</a:t>
            </a:r>
          </a:p>
          <a:p>
            <a:pPr algn="ctr"/>
            <a:endParaRPr lang="ru-RU" sz="16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ОРГАНИЗАЦИЯ ГОСУДАРСТВ-УЧАСТНИКОВ СНГ ПО ЭКОЛОГИЧЕСКОМУ ОБРАЗОВАНИЮ</a:t>
            </a:r>
          </a:p>
          <a:p>
            <a:pPr algn="ctr"/>
            <a:endParaRPr lang="ru-RU" sz="4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  <a:p>
            <a:pPr algn="ctr"/>
            <a:endParaRPr lang="ru-RU" sz="4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12-ой  Международной  экологической</a:t>
            </a:r>
            <a:endParaRPr lang="ru-RU" sz="4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 ВУЗов  стран  СНГ</a:t>
            </a:r>
          </a:p>
          <a:p>
            <a:pPr algn="ctr"/>
            <a:endParaRPr lang="ru-RU" sz="40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21 апреля 2023 года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9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94061D2-FB0A-4EFE-92E9-D83E50063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815130"/>
              </p:ext>
            </p:extLst>
          </p:nvPr>
        </p:nvGraphicFramePr>
        <p:xfrm>
          <a:off x="1411548" y="113487"/>
          <a:ext cx="10780452" cy="6583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69936">
                  <a:extLst>
                    <a:ext uri="{9D8B030D-6E8A-4147-A177-3AD203B41FA5}">
                      <a16:colId xmlns:a16="http://schemas.microsoft.com/office/drawing/2014/main" val="2694668009"/>
                    </a:ext>
                  </a:extLst>
                </a:gridCol>
                <a:gridCol w="1469936">
                  <a:extLst>
                    <a:ext uri="{9D8B030D-6E8A-4147-A177-3AD203B41FA5}">
                      <a16:colId xmlns:a16="http://schemas.microsoft.com/office/drawing/2014/main" val="2808494313"/>
                    </a:ext>
                  </a:extLst>
                </a:gridCol>
                <a:gridCol w="2290012">
                  <a:extLst>
                    <a:ext uri="{9D8B030D-6E8A-4147-A177-3AD203B41FA5}">
                      <a16:colId xmlns:a16="http://schemas.microsoft.com/office/drawing/2014/main" val="7037600"/>
                    </a:ext>
                  </a:extLst>
                </a:gridCol>
                <a:gridCol w="5550568">
                  <a:extLst>
                    <a:ext uri="{9D8B030D-6E8A-4147-A177-3AD203B41FA5}">
                      <a16:colId xmlns:a16="http://schemas.microsoft.com/office/drawing/2014/main" val="22589551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Диплом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Ф.И.О. участника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800">
                          <a:effectLst/>
                        </a:rPr>
                        <a:t>Количество баллов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Наименование учреждения образования / Команда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extLst>
                  <a:ext uri="{0D108BD9-81ED-4DB2-BD59-A6C34878D82A}">
                    <a16:rowId xmlns:a16="http://schemas.microsoft.com/office/drawing/2014/main" val="725326720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Диплом </a:t>
                      </a:r>
                      <a:r>
                        <a:rPr lang="en-US" sz="1800" dirty="0">
                          <a:effectLst/>
                        </a:rPr>
                        <a:t>I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Мищенко Елена Сергеевна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96,67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Команда № 22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extLst>
                  <a:ext uri="{0D108BD9-81ED-4DB2-BD59-A6C34878D82A}">
                    <a16:rowId xmlns:a16="http://schemas.microsoft.com/office/drawing/2014/main" val="31140622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Сигунова</a:t>
                      </a:r>
                      <a:r>
                        <a:rPr lang="ru-RU" sz="1800" dirty="0">
                          <a:effectLst/>
                        </a:rPr>
                        <a:t> Анна Александровна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96,67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9845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Хургунов</a:t>
                      </a:r>
                      <a:r>
                        <a:rPr lang="ru-RU" sz="1800" dirty="0">
                          <a:effectLst/>
                        </a:rPr>
                        <a:t> Максим Анатольевич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95,00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1043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Сальникова Юлия </a:t>
                      </a:r>
                      <a:r>
                        <a:rPr lang="ru-RU" sz="1800" dirty="0" err="1">
                          <a:effectLst/>
                        </a:rPr>
                        <a:t>Мелановна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93,67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effectLst/>
                        </a:rPr>
                        <a:t>Команда № 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extLst>
                  <a:ext uri="{0D108BD9-81ED-4DB2-BD59-A6C34878D82A}">
                    <a16:rowId xmlns:a16="http://schemas.microsoft.com/office/drawing/2014/main" val="26247712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Анисимова Мария Евгеньевна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800">
                          <a:effectLst/>
                        </a:rPr>
                        <a:t>92,83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Команда № 14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extLst>
                  <a:ext uri="{0D108BD9-81ED-4DB2-BD59-A6C34878D82A}">
                    <a16:rowId xmlns:a16="http://schemas.microsoft.com/office/drawing/2014/main" val="2966624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Петросян Нвер Георгиевич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800">
                          <a:effectLst/>
                        </a:rPr>
                        <a:t>91,08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Команда № 23 – Федеральное государственное бюджетное образовательное учреждение высшего образования «Кубанский государственный университет»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979" marR="58979" marT="0" marB="0" anchor="ctr"/>
                </a:tc>
                <a:extLst>
                  <a:ext uri="{0D108BD9-81ED-4DB2-BD59-A6C34878D82A}">
                    <a16:rowId xmlns:a16="http://schemas.microsoft.com/office/drawing/2014/main" val="1973755653"/>
                  </a:ext>
                </a:extLst>
              </a:tr>
            </a:tbl>
          </a:graphicData>
        </a:graphic>
      </p:graphicFrame>
      <p:pic>
        <p:nvPicPr>
          <p:cNvPr id="5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1C080F60-9F6F-BEB2-E55E-C713ACC9A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093" y="46968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командного зачета </a:t>
            </a:r>
            <a:b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теоретического тура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27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D854302-6706-4378-BBFF-40D0224F4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793048"/>
              </p:ext>
            </p:extLst>
          </p:nvPr>
        </p:nvGraphicFramePr>
        <p:xfrm>
          <a:off x="3721769" y="52747"/>
          <a:ext cx="5148372" cy="6805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67174" imgH="8019998" progId="Acrobat.Document.11">
                  <p:embed/>
                </p:oleObj>
              </mc:Choice>
              <mc:Fallback>
                <p:oleObj name="Acrobat Document" r:id="rId6" imgW="5667174" imgH="8019998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21769" y="52747"/>
                        <a:ext cx="5148372" cy="6805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287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D12DA04-A354-403C-A759-E5942E9813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460899"/>
              </p:ext>
            </p:extLst>
          </p:nvPr>
        </p:nvGraphicFramePr>
        <p:xfrm>
          <a:off x="1524000" y="308788"/>
          <a:ext cx="4658372" cy="6305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67174" imgH="8019998" progId="Acrobat.Document.11">
                  <p:embed/>
                </p:oleObj>
              </mc:Choice>
              <mc:Fallback>
                <p:oleObj name="Acrobat Document" r:id="rId6" imgW="5667174" imgH="8019998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0" y="308788"/>
                        <a:ext cx="4658372" cy="6305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0998091-A620-4F12-86E3-99093D64DE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102924"/>
              </p:ext>
            </p:extLst>
          </p:nvPr>
        </p:nvGraphicFramePr>
        <p:xfrm>
          <a:off x="6929041" y="276378"/>
          <a:ext cx="4658371" cy="6305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667174" imgH="8019998" progId="Acrobat.Document.11">
                  <p:embed/>
                </p:oleObj>
              </mc:Choice>
              <mc:Fallback>
                <p:oleObj name="Acrobat Document" r:id="rId8" imgW="5667174" imgH="8019998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29041" y="276378"/>
                        <a:ext cx="4658371" cy="6305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77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5BB3F48-D48E-4341-9D97-2BDC02E0CC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731015"/>
              </p:ext>
            </p:extLst>
          </p:nvPr>
        </p:nvGraphicFramePr>
        <p:xfrm>
          <a:off x="4026569" y="89003"/>
          <a:ext cx="5059515" cy="667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667174" imgH="8019998" progId="Acrobat.Document.11">
                  <p:embed/>
                </p:oleObj>
              </mc:Choice>
              <mc:Fallback>
                <p:oleObj name="Acrobat Document" r:id="rId8" imgW="5667174" imgH="8019998" progId="Acrobat.Document.11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A5BB3F48-D48E-4341-9D97-2BDC02E0CC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6569" y="89003"/>
                        <a:ext cx="5059515" cy="6679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270D5EF8-B5D7-D148-48C2-66D53B71A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7353" y="5830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524000" y="2324904"/>
            <a:ext cx="102249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тур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7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командного зачета </a:t>
            </a:r>
            <a:b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практического тура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DB8795-9FFB-3C02-C192-18C2DC9B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81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C1FAEE-D109-E58E-2F80-DE40207D3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6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7AB84-1E87-773A-EA7B-EE2D0AB7A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9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</a:p>
          <a:p>
            <a:pPr algn="ctr"/>
            <a:r>
              <a:rPr lang="ru-RU" sz="6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визитная карточка»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64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F0363-442B-D145-581A-E39B08972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47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A6C6D-75B2-48B0-E9B4-939F8817E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67034-9E76-BA4D-5AB6-A3B1373FB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A69045-81F0-78AD-23BF-F9DCD1F2D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7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6DEACC-788D-8400-7F58-20C110A83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3B5766-F86B-498B-6D47-FEFCDBD68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10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75182-7A0F-7325-8F2F-9DE78AD52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04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288E52-FE13-2238-29A5-29999E126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31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25382-323D-5DD6-BD65-BFE7A9BE9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7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81B5F-F665-8112-AB88-D095D0FCC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81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5D41ECC-EC84-4BE9-8615-E3A872D295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119181"/>
              </p:ext>
            </p:extLst>
          </p:nvPr>
        </p:nvGraphicFramePr>
        <p:xfrm>
          <a:off x="4370832" y="0"/>
          <a:ext cx="4779415" cy="676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67172" imgH="8019870" progId="Acrobat.Document.11">
                  <p:embed/>
                </p:oleObj>
              </mc:Choice>
              <mc:Fallback>
                <p:oleObj name="Acrobat Document" r:id="rId6" imgW="5667172" imgH="801987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70832" y="0"/>
                        <a:ext cx="4779415" cy="676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0990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ED8A50-B770-E311-9435-9C4319EAA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59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81587E-E62B-DBAC-788C-F2333A492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45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C8F01-4F62-CF8A-10B8-61BBF5B40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7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D3BE34-E579-C618-AB75-C8165F68E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6A4C49C3-525B-F2A1-6B54-6E7E51EA5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88104" y="6041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8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конкурс</a:t>
            </a:r>
            <a:br>
              <a:rPr lang="ru-RU" sz="8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(эссе)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38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личного зачета </a:t>
            </a:r>
            <a:b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творческого конкурса (эссе)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0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E32C91-88BA-4294-A95B-660B7DE7CF0F}"/>
              </a:ext>
            </a:extLst>
          </p:cNvPr>
          <p:cNvSpPr/>
          <p:nvPr/>
        </p:nvSpPr>
        <p:spPr>
          <a:xfrm>
            <a:off x="1690573" y="2219965"/>
            <a:ext cx="10224977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</a:t>
            </a:r>
            <a:r>
              <a:rPr lang="en-US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8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награждаются </a:t>
            </a:r>
          </a:p>
        </p:txBody>
      </p:sp>
    </p:spTree>
    <p:extLst>
      <p:ext uri="{BB962C8B-B14F-4D97-AF65-F5344CB8AC3E}">
        <p14:creationId xmlns:p14="http://schemas.microsoft.com/office/powerpoint/2010/main" val="1352838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95E34E9-C8E3-4947-956D-BF7626582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877060"/>
              </p:ext>
            </p:extLst>
          </p:nvPr>
        </p:nvGraphicFramePr>
        <p:xfrm>
          <a:off x="2053389" y="513348"/>
          <a:ext cx="9809998" cy="6207483"/>
        </p:xfrm>
        <a:graphic>
          <a:graphicData uri="http://schemas.openxmlformats.org/drawingml/2006/table">
            <a:tbl>
              <a:tblPr firstRow="1" firstCol="1" bandRow="1"/>
              <a:tblGrid>
                <a:gridCol w="2028367">
                  <a:extLst>
                    <a:ext uri="{9D8B030D-6E8A-4147-A177-3AD203B41FA5}">
                      <a16:colId xmlns:a16="http://schemas.microsoft.com/office/drawing/2014/main" val="4184185437"/>
                    </a:ext>
                  </a:extLst>
                </a:gridCol>
                <a:gridCol w="1555887">
                  <a:extLst>
                    <a:ext uri="{9D8B030D-6E8A-4147-A177-3AD203B41FA5}">
                      <a16:colId xmlns:a16="http://schemas.microsoft.com/office/drawing/2014/main" val="4066461151"/>
                    </a:ext>
                  </a:extLst>
                </a:gridCol>
                <a:gridCol w="6225744">
                  <a:extLst>
                    <a:ext uri="{9D8B030D-6E8A-4147-A177-3AD203B41FA5}">
                      <a16:colId xmlns:a16="http://schemas.microsoft.com/office/drawing/2014/main" val="3966037976"/>
                    </a:ext>
                  </a:extLst>
                </a:gridCol>
              </a:tblGrid>
              <a:tr h="1101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Кудасов</a:t>
                      </a: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Тимофей Константинович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№6 – Федеральное государственное автономное образовательное учреждение высшего образования «Национальный исследовательский Томский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547632"/>
                  </a:ext>
                </a:extLst>
              </a:tr>
              <a:tr h="825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Усенко Михаил Иванович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№12 – Учреждение образования «Белорусская государственная орденов Октябрьской революции и Трудового Красного Знамени сельскохозяйственная академия»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89676"/>
                  </a:ext>
                </a:extLst>
              </a:tr>
              <a:tr h="600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Горбачук Елизавета Валентиновна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№17 – Учреждение образования «Брестский государственный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204876"/>
                  </a:ext>
                </a:extLst>
              </a:tr>
              <a:tr h="600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Лубкова Алеся Алексеевна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№17 – Учреждение образования «Брестский государственный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073544"/>
                  </a:ext>
                </a:extLst>
              </a:tr>
              <a:tr h="825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Байзаева Марина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№18 – Национальный исследовательский университет «Ташкентский институт инженеров ирригации и механизации сельского хозяйства»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603061"/>
                  </a:ext>
                </a:extLst>
              </a:tr>
              <a:tr h="825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Фозилова Шахризода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№18 – Национальный исследовательский университет «Ташкентский институт инженеров ирригации и механизации сельского хозяйства»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433094"/>
                  </a:ext>
                </a:extLst>
              </a:tr>
              <a:tr h="825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Друц Владислав Васильевич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№19 – Федеральное государственное бюджетное образовательное учреждение высшего образования «Самарский государственный аграрный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709875"/>
                  </a:ext>
                </a:extLst>
              </a:tr>
              <a:tr h="600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Золотых Илья Евгеньевич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№30 – Учреждение образования «Гродненский государственный университет имени Янки Купалы»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075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967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BD10A3F-062C-4150-B894-1D08DF1C8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09730"/>
              </p:ext>
            </p:extLst>
          </p:nvPr>
        </p:nvGraphicFramePr>
        <p:xfrm>
          <a:off x="2053389" y="465221"/>
          <a:ext cx="9809997" cy="6146428"/>
        </p:xfrm>
        <a:graphic>
          <a:graphicData uri="http://schemas.openxmlformats.org/drawingml/2006/table">
            <a:tbl>
              <a:tblPr firstRow="1" firstCol="1" bandRow="1"/>
              <a:tblGrid>
                <a:gridCol w="2263763">
                  <a:extLst>
                    <a:ext uri="{9D8B030D-6E8A-4147-A177-3AD203B41FA5}">
                      <a16:colId xmlns:a16="http://schemas.microsoft.com/office/drawing/2014/main" val="3808431201"/>
                    </a:ext>
                  </a:extLst>
                </a:gridCol>
                <a:gridCol w="1508821">
                  <a:extLst>
                    <a:ext uri="{9D8B030D-6E8A-4147-A177-3AD203B41FA5}">
                      <a16:colId xmlns:a16="http://schemas.microsoft.com/office/drawing/2014/main" val="2806156440"/>
                    </a:ext>
                  </a:extLst>
                </a:gridCol>
                <a:gridCol w="6037413">
                  <a:extLst>
                    <a:ext uri="{9D8B030D-6E8A-4147-A177-3AD203B41FA5}">
                      <a16:colId xmlns:a16="http://schemas.microsoft.com/office/drawing/2014/main" val="1386139716"/>
                    </a:ext>
                  </a:extLst>
                </a:gridCol>
              </a:tblGrid>
              <a:tr h="72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Клименко Валентина Сергеевна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№33 – Федеральное государственное бюджетное образовательное учреждение высшего образования «Югорский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969034"/>
                  </a:ext>
                </a:extLst>
              </a:tr>
              <a:tr h="1000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Мусаева Танзила Адлановна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№34 – Федеральное государственное бюджетное образовательное учреждение высшего образования «Грозненский государственный нефтяной технический университет имени академика М.Д.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Миллионщикова</a:t>
                      </a: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478878"/>
                  </a:ext>
                </a:extLst>
              </a:tr>
              <a:tr h="1000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Гиль Маргарита Дмитриевна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№36 – Учреждение образования «Международный государственный экологический институт имени А.Д. Сахарова» Белорусского государственного университета, факультет экологической медицины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361409"/>
                  </a:ext>
                </a:extLst>
              </a:tr>
              <a:tr h="727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Габдуллина Айгиза Табрисовна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№37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713963"/>
                  </a:ext>
                </a:extLst>
              </a:tr>
              <a:tr h="667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Максютова Даяна Наилевна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№37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583920"/>
                  </a:ext>
                </a:extLst>
              </a:tr>
              <a:tr h="667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Холбоева Умида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Шавкатовна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№38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645649"/>
                  </a:ext>
                </a:extLst>
              </a:tr>
              <a:tr h="1000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Марков Иван Сергеевич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№39 – Федеральное государственное автономное образовательное учреждение высшего образования «Национальный исследовательский Томский государственный университет», геолого-географический факультет, кафедра природопользования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566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28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363F5D0-41F6-4135-8405-0CB5A6E70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5178"/>
              </p:ext>
            </p:extLst>
          </p:nvPr>
        </p:nvGraphicFramePr>
        <p:xfrm>
          <a:off x="2277979" y="449179"/>
          <a:ext cx="9144000" cy="6271650"/>
        </p:xfrm>
        <a:graphic>
          <a:graphicData uri="http://schemas.openxmlformats.org/drawingml/2006/table">
            <a:tbl>
              <a:tblPr firstRow="1" firstCol="1" bandRow="1"/>
              <a:tblGrid>
                <a:gridCol w="2110078">
                  <a:extLst>
                    <a:ext uri="{9D8B030D-6E8A-4147-A177-3AD203B41FA5}">
                      <a16:colId xmlns:a16="http://schemas.microsoft.com/office/drawing/2014/main" val="2893829914"/>
                    </a:ext>
                  </a:extLst>
                </a:gridCol>
                <a:gridCol w="1406387">
                  <a:extLst>
                    <a:ext uri="{9D8B030D-6E8A-4147-A177-3AD203B41FA5}">
                      <a16:colId xmlns:a16="http://schemas.microsoft.com/office/drawing/2014/main" val="1993706752"/>
                    </a:ext>
                  </a:extLst>
                </a:gridCol>
                <a:gridCol w="5627535">
                  <a:extLst>
                    <a:ext uri="{9D8B030D-6E8A-4147-A177-3AD203B41FA5}">
                      <a16:colId xmlns:a16="http://schemas.microsoft.com/office/drawing/2014/main" val="287762331"/>
                    </a:ext>
                  </a:extLst>
                </a:gridCol>
              </a:tblGrid>
              <a:tr h="783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Гурьянов Сергей Николаевич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732315"/>
                  </a:ext>
                </a:extLst>
              </a:tr>
              <a:tr h="1045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Зеновская Анна Ивановна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45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639774"/>
                  </a:ext>
                </a:extLst>
              </a:tr>
              <a:tr h="783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Анищенко Даниил Сергеевич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№46 – Федеральное государственное бюджетное образовательное учреждение высшего образования «Хакасский государственный университет им. Н.Ф. Катанова»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10141"/>
                  </a:ext>
                </a:extLst>
              </a:tr>
              <a:tr h="783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Ладыгина Анастасия Николаевна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№46 – Федеральное государственное бюджетное образовательное учреждение высшего образования «Хакасский государственный университет им. Н.Ф. Катанова»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607613"/>
                  </a:ext>
                </a:extLst>
              </a:tr>
              <a:tr h="783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Минигалеева Илиза Раилевна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149481"/>
                  </a:ext>
                </a:extLst>
              </a:tr>
              <a:tr h="1045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Кирпиченко Елизавета Вячеславовна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№6 – Федеральное государственное автономное образовательное учреждение высшего образования «Национальный исследовательский Томский государственный университет»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924695"/>
                  </a:ext>
                </a:extLst>
              </a:tr>
              <a:tr h="1045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Семина Ярослава Сергеевна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№6 – Федеральное государственное автономное образовательное учреждение высшего образования «Национальный исследовательский Томский государственный университет»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634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476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488D6D3-1F54-443E-9C0B-F0CD9F0036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2660"/>
              </p:ext>
            </p:extLst>
          </p:nvPr>
        </p:nvGraphicFramePr>
        <p:xfrm>
          <a:off x="3898231" y="45509"/>
          <a:ext cx="4782291" cy="6766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67172" imgH="8019870" progId="Acrobat.Document.11">
                  <p:embed/>
                </p:oleObj>
              </mc:Choice>
              <mc:Fallback>
                <p:oleObj name="Acrobat Document" r:id="rId6" imgW="5667172" imgH="801987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98231" y="45509"/>
                        <a:ext cx="4782291" cy="6766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562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D8F179B-500B-4B07-B564-917039D91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187159"/>
              </p:ext>
            </p:extLst>
          </p:nvPr>
        </p:nvGraphicFramePr>
        <p:xfrm>
          <a:off x="2149642" y="577516"/>
          <a:ext cx="9706531" cy="5887452"/>
        </p:xfrm>
        <a:graphic>
          <a:graphicData uri="http://schemas.openxmlformats.org/drawingml/2006/table">
            <a:tbl>
              <a:tblPr firstRow="1" firstCol="1" bandRow="1"/>
              <a:tblGrid>
                <a:gridCol w="2239888">
                  <a:extLst>
                    <a:ext uri="{9D8B030D-6E8A-4147-A177-3AD203B41FA5}">
                      <a16:colId xmlns:a16="http://schemas.microsoft.com/office/drawing/2014/main" val="3142978150"/>
                    </a:ext>
                  </a:extLst>
                </a:gridCol>
                <a:gridCol w="1492907">
                  <a:extLst>
                    <a:ext uri="{9D8B030D-6E8A-4147-A177-3AD203B41FA5}">
                      <a16:colId xmlns:a16="http://schemas.microsoft.com/office/drawing/2014/main" val="4134487860"/>
                    </a:ext>
                  </a:extLst>
                </a:gridCol>
                <a:gridCol w="5973736">
                  <a:extLst>
                    <a:ext uri="{9D8B030D-6E8A-4147-A177-3AD203B41FA5}">
                      <a16:colId xmlns:a16="http://schemas.microsoft.com/office/drawing/2014/main" val="1360311782"/>
                    </a:ext>
                  </a:extLst>
                </a:gridCol>
              </a:tblGrid>
              <a:tr h="705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Михрабов Александр Ильич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№11 – Федеральное государственное бюджетное образовательное учреждение высшего образования «Российский химико-технологический университет имени Д.И. Менделеева»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70240"/>
                  </a:ext>
                </a:extLst>
              </a:tr>
              <a:tr h="51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Лисицкая Анна Александровна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№17 – Учреждение образования «Брестский государственный технический университет»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389731"/>
                  </a:ext>
                </a:extLst>
              </a:tr>
              <a:tr h="700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Бахтиярова </a:t>
                      </a:r>
                      <a:r>
                        <a:rPr lang="ru-RU" sz="14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Камила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№18 – Национальный исследовательский университет «Ташкентский институт инженеров ирригации и механизации сельского хозяйства»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891121"/>
                  </a:ext>
                </a:extLst>
              </a:tr>
              <a:tr h="700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Мартьянов Вячеслав Евгеньевич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№19 – Федеральное государственное бюджетное образовательное учреждение высшего образования «Самарский государственный аграрный университет»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067625"/>
                  </a:ext>
                </a:extLst>
              </a:tr>
              <a:tr h="700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Яшина Ульяна Алексеевна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№19 – Федеральное государственное бюджетное образовательное учреждение высшего образования «Самарский государственный аграрный университет»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09879"/>
                  </a:ext>
                </a:extLst>
              </a:tr>
              <a:tr h="700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Владимирова Мария Сергеевна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№20 – Федеральное государственное бюджетное образовательное учреждение высшего образования «МИРЭА – Российский технологический университет»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06909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Сигунова Анна Александровна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№22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119617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Болатов Ансар Бауыржанович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№29 – Некоммерческое акционерное общество «Восточно-Казахстанский технический университет имени Д. </a:t>
                      </a:r>
                      <a:r>
                        <a:rPr lang="ru-RU" sz="14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Серикбаева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» Министерства образования и науки Республики Казахстан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466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772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4C322E8-AF23-4D0D-8B2A-7294F97D5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629326"/>
              </p:ext>
            </p:extLst>
          </p:nvPr>
        </p:nvGraphicFramePr>
        <p:xfrm>
          <a:off x="2719387" y="577516"/>
          <a:ext cx="9136786" cy="5759116"/>
        </p:xfrm>
        <a:graphic>
          <a:graphicData uri="http://schemas.openxmlformats.org/drawingml/2006/table">
            <a:tbl>
              <a:tblPr firstRow="1" firstCol="1" bandRow="1"/>
              <a:tblGrid>
                <a:gridCol w="2108412">
                  <a:extLst>
                    <a:ext uri="{9D8B030D-6E8A-4147-A177-3AD203B41FA5}">
                      <a16:colId xmlns:a16="http://schemas.microsoft.com/office/drawing/2014/main" val="1401384481"/>
                    </a:ext>
                  </a:extLst>
                </a:gridCol>
                <a:gridCol w="1405278">
                  <a:extLst>
                    <a:ext uri="{9D8B030D-6E8A-4147-A177-3AD203B41FA5}">
                      <a16:colId xmlns:a16="http://schemas.microsoft.com/office/drawing/2014/main" val="2675753106"/>
                    </a:ext>
                  </a:extLst>
                </a:gridCol>
                <a:gridCol w="5623096">
                  <a:extLst>
                    <a:ext uri="{9D8B030D-6E8A-4147-A177-3AD203B41FA5}">
                      <a16:colId xmlns:a16="http://schemas.microsoft.com/office/drawing/2014/main" val="598856741"/>
                    </a:ext>
                  </a:extLst>
                </a:gridCol>
              </a:tblGrid>
              <a:tr h="772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Серомлянова Ксения Андреевна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№32 – Федеральное государственное автономное образовательное учреждение высшего образования «Российский университет дружбы народов»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083002"/>
                  </a:ext>
                </a:extLst>
              </a:tr>
              <a:tr h="772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Подъячева Дарья Васильевна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№33 – Федеральное государственное бюджетное образовательное учреждение высшего образования «Югорский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762050"/>
                  </a:ext>
                </a:extLst>
              </a:tr>
              <a:tr h="103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Муртазов Амир Зайндиевич 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№34 – Федеральное государственное бюджетное образовательное учреждение высшего образования «Грозненский государственный нефтяной технический университет имени академика М.Д.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Миллионщикова</a:t>
                      </a: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437013"/>
                  </a:ext>
                </a:extLst>
              </a:tr>
              <a:tr h="103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Шинкоренко Святослава Владимировна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№36 – Учреждение образования «Международный государственный экологический институт имени А.Д. Сахарова» Белорусского государственного университета, факультет экологической медицины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720003"/>
                  </a:ext>
                </a:extLst>
              </a:tr>
              <a:tr h="103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Дерачиц Алена Юрьевна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№36 – Учреждение образования «Международный государственный экологический институт имени А.Д. Сахарова» Белорусского государственного университета, факультет экологической медицины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757502"/>
                  </a:ext>
                </a:extLst>
              </a:tr>
              <a:tr h="561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Губарева Анастасия Олеговна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№40 – НАО «Таразский региональный университет имени М.Х. Дулати»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139151"/>
                  </a:ext>
                </a:extLst>
              </a:tr>
              <a:tr h="561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 spc="-1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Амангелді Дарын Жангелдіулы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№40 – НАО «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Таразский</a:t>
                      </a: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региональный университет имени М.Х.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Дулати</a:t>
                      </a: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87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91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EDB9931-82B3-4F44-BD55-2F7E5DA660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228043"/>
              </p:ext>
            </p:extLst>
          </p:nvPr>
        </p:nvGraphicFramePr>
        <p:xfrm>
          <a:off x="2021305" y="994610"/>
          <a:ext cx="9625263" cy="4748464"/>
        </p:xfrm>
        <a:graphic>
          <a:graphicData uri="http://schemas.openxmlformats.org/drawingml/2006/table">
            <a:tbl>
              <a:tblPr firstRow="1" firstCol="1" bandRow="1"/>
              <a:tblGrid>
                <a:gridCol w="2221134">
                  <a:extLst>
                    <a:ext uri="{9D8B030D-6E8A-4147-A177-3AD203B41FA5}">
                      <a16:colId xmlns:a16="http://schemas.microsoft.com/office/drawing/2014/main" val="3066199312"/>
                    </a:ext>
                  </a:extLst>
                </a:gridCol>
                <a:gridCol w="1480408">
                  <a:extLst>
                    <a:ext uri="{9D8B030D-6E8A-4147-A177-3AD203B41FA5}">
                      <a16:colId xmlns:a16="http://schemas.microsoft.com/office/drawing/2014/main" val="446619388"/>
                    </a:ext>
                  </a:extLst>
                </a:gridCol>
                <a:gridCol w="5923721">
                  <a:extLst>
                    <a:ext uri="{9D8B030D-6E8A-4147-A177-3AD203B41FA5}">
                      <a16:colId xmlns:a16="http://schemas.microsoft.com/office/drawing/2014/main" val="4092464509"/>
                    </a:ext>
                  </a:extLst>
                </a:gridCol>
              </a:tblGrid>
              <a:tr h="2165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Гладышева Марина Сергеевна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824608"/>
                  </a:ext>
                </a:extLst>
              </a:tr>
              <a:tr h="25827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Наконечная Алина Сергеевна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104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№44 – Федеральное государственное бюджетное образовательное учреждение высшего образования «Российский химико-технологический университет имени Д.И. Менделеева»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041101"/>
                  </a:ext>
                </a:extLst>
              </a:tr>
            </a:tbl>
          </a:graphicData>
        </a:graphic>
      </p:graphicFrame>
      <p:pic>
        <p:nvPicPr>
          <p:cNvPr id="5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DBF25D58-5FAD-069E-9894-1C6B9E537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7623" y="6055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E32C91-88BA-4294-A95B-660B7DE7CF0F}"/>
              </a:ext>
            </a:extLst>
          </p:cNvPr>
          <p:cNvSpPr/>
          <p:nvPr/>
        </p:nvSpPr>
        <p:spPr>
          <a:xfrm>
            <a:off x="1690573" y="2219965"/>
            <a:ext cx="10224977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Дипломом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 </a:t>
            </a:r>
            <a:r>
              <a:rPr kumimoji="0" lang="ru-RU" sz="8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награждаются </a:t>
            </a:r>
          </a:p>
        </p:txBody>
      </p:sp>
    </p:spTree>
    <p:extLst>
      <p:ext uri="{BB962C8B-B14F-4D97-AF65-F5344CB8AC3E}">
        <p14:creationId xmlns:p14="http://schemas.microsoft.com/office/powerpoint/2010/main" val="2866909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697D500-CB28-4467-B2EA-AE2A54AC1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730965"/>
              </p:ext>
            </p:extLst>
          </p:nvPr>
        </p:nvGraphicFramePr>
        <p:xfrm>
          <a:off x="2719387" y="641684"/>
          <a:ext cx="8782802" cy="5852160"/>
        </p:xfrm>
        <a:graphic>
          <a:graphicData uri="http://schemas.openxmlformats.org/drawingml/2006/table">
            <a:tbl>
              <a:tblPr firstRow="1" firstCol="1" bandRow="1"/>
              <a:tblGrid>
                <a:gridCol w="2026727">
                  <a:extLst>
                    <a:ext uri="{9D8B030D-6E8A-4147-A177-3AD203B41FA5}">
                      <a16:colId xmlns:a16="http://schemas.microsoft.com/office/drawing/2014/main" val="2160428043"/>
                    </a:ext>
                  </a:extLst>
                </a:gridCol>
                <a:gridCol w="1350834">
                  <a:extLst>
                    <a:ext uri="{9D8B030D-6E8A-4147-A177-3AD203B41FA5}">
                      <a16:colId xmlns:a16="http://schemas.microsoft.com/office/drawing/2014/main" val="3250917327"/>
                    </a:ext>
                  </a:extLst>
                </a:gridCol>
                <a:gridCol w="5405241">
                  <a:extLst>
                    <a:ext uri="{9D8B030D-6E8A-4147-A177-3AD203B41FA5}">
                      <a16:colId xmlns:a16="http://schemas.microsoft.com/office/drawing/2014/main" val="1401745369"/>
                    </a:ext>
                  </a:extLst>
                </a:gridCol>
              </a:tblGrid>
              <a:tr h="9238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Асанбекова Жасмин Таалайбековна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№4 – Государственное образовательное учреждение высшего профессионального образования Кыргызско-Российский Славянский университет имени первого Президента Российской Федерации Б.Н. Ельцина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59930"/>
                  </a:ext>
                </a:extLst>
              </a:tr>
              <a:tr h="692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Койчуев Халид Гусейнович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№9 – Федеральное государственное бюджетное образовательное учреждение высшего образования «Дагестанский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5285"/>
                  </a:ext>
                </a:extLst>
              </a:tr>
              <a:tr h="714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Бастамова</a:t>
                      </a: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Роксана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Ильшатовна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№14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222195"/>
                  </a:ext>
                </a:extLst>
              </a:tr>
              <a:tr h="714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Анисимова Мария Евгеньевна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№14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670852"/>
                  </a:ext>
                </a:extLst>
              </a:tr>
              <a:tr h="692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Бабкина Валерия Алексеевна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№15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933342"/>
                  </a:ext>
                </a:extLst>
              </a:tr>
              <a:tr h="692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Серебренникова Анна Алексеевна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№15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149195"/>
                  </a:ext>
                </a:extLst>
              </a:tr>
              <a:tr h="692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Попова Елена Васильевна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№15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72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801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8EE7190-2E8B-4952-BB64-3DE75CCEB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303155"/>
              </p:ext>
            </p:extLst>
          </p:nvPr>
        </p:nvGraphicFramePr>
        <p:xfrm>
          <a:off x="2719387" y="308788"/>
          <a:ext cx="8879055" cy="5851379"/>
        </p:xfrm>
        <a:graphic>
          <a:graphicData uri="http://schemas.openxmlformats.org/drawingml/2006/table">
            <a:tbl>
              <a:tblPr firstRow="1" firstCol="1" bandRow="1"/>
              <a:tblGrid>
                <a:gridCol w="2048938">
                  <a:extLst>
                    <a:ext uri="{9D8B030D-6E8A-4147-A177-3AD203B41FA5}">
                      <a16:colId xmlns:a16="http://schemas.microsoft.com/office/drawing/2014/main" val="3621956602"/>
                    </a:ext>
                  </a:extLst>
                </a:gridCol>
                <a:gridCol w="1365638">
                  <a:extLst>
                    <a:ext uri="{9D8B030D-6E8A-4147-A177-3AD203B41FA5}">
                      <a16:colId xmlns:a16="http://schemas.microsoft.com/office/drawing/2014/main" val="2638707396"/>
                    </a:ext>
                  </a:extLst>
                </a:gridCol>
                <a:gridCol w="5464479">
                  <a:extLst>
                    <a:ext uri="{9D8B030D-6E8A-4147-A177-3AD203B41FA5}">
                      <a16:colId xmlns:a16="http://schemas.microsoft.com/office/drawing/2014/main" val="625656145"/>
                    </a:ext>
                  </a:extLst>
                </a:gridCol>
              </a:tblGrid>
              <a:tr h="946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Плохова Дарья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№15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518112"/>
                  </a:ext>
                </a:extLst>
              </a:tr>
              <a:tr h="688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Лукащик Ольга Сергеевна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№17 – Учреждение образования «Брестский государственный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641438"/>
                  </a:ext>
                </a:extLst>
              </a:tr>
              <a:tr h="946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Абдукадирова Камила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№18 – Национальный исследовательский университет «Ташкентский институт инженеров ирригации и механизации сельского хозяйства»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356457"/>
                  </a:ext>
                </a:extLst>
              </a:tr>
              <a:tr h="946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Гречихин Григорий Васильевич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№23 – Федеральное государственное бюджетное образовательное учреждение высшего образования «Кубанский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443206"/>
                  </a:ext>
                </a:extLst>
              </a:tr>
              <a:tr h="946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Петросян Нвер Георгиевич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№23 – Федеральное государственное бюджетное образовательное учреждение высшего образования «Кубанский государственный университет»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691093"/>
                  </a:ext>
                </a:extLst>
              </a:tr>
              <a:tr h="688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Кривенок Ирина Олеговна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№24 – Белорусский государственный университет, факультет географии и геоинформатики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397037"/>
                  </a:ext>
                </a:extLst>
              </a:tr>
              <a:tr h="688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Журжу Маргарита Константиновна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№30 – Учреждение образования «Гродненский государственный университет имени Янки Купалы»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13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084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289B2BB-DCD7-4341-83E3-47F485882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211423"/>
              </p:ext>
            </p:extLst>
          </p:nvPr>
        </p:nvGraphicFramePr>
        <p:xfrm>
          <a:off x="1989221" y="308788"/>
          <a:ext cx="9673388" cy="6339840"/>
        </p:xfrm>
        <a:graphic>
          <a:graphicData uri="http://schemas.openxmlformats.org/drawingml/2006/table">
            <a:tbl>
              <a:tblPr firstRow="1" firstCol="1" bandRow="1"/>
              <a:tblGrid>
                <a:gridCol w="2232239">
                  <a:extLst>
                    <a:ext uri="{9D8B030D-6E8A-4147-A177-3AD203B41FA5}">
                      <a16:colId xmlns:a16="http://schemas.microsoft.com/office/drawing/2014/main" val="2632093138"/>
                    </a:ext>
                  </a:extLst>
                </a:gridCol>
                <a:gridCol w="1487810">
                  <a:extLst>
                    <a:ext uri="{9D8B030D-6E8A-4147-A177-3AD203B41FA5}">
                      <a16:colId xmlns:a16="http://schemas.microsoft.com/office/drawing/2014/main" val="330761377"/>
                    </a:ext>
                  </a:extLst>
                </a:gridCol>
                <a:gridCol w="5953339">
                  <a:extLst>
                    <a:ext uri="{9D8B030D-6E8A-4147-A177-3AD203B41FA5}">
                      <a16:colId xmlns:a16="http://schemas.microsoft.com/office/drawing/2014/main" val="486219483"/>
                    </a:ext>
                  </a:extLst>
                </a:gridCol>
              </a:tblGrid>
              <a:tr h="903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Хатуев Умалт Аналбекович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№34 – Федеральное государственное бюджетное образовательное учреждение высшего образования «Грозненский государственный нефтяной технический университет имени академика М.Д. Миллионщикова»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265886"/>
                  </a:ext>
                </a:extLst>
              </a:tr>
              <a:tr h="903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Лукашонок Анастасия Владимировна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№36 – Учреждение образования «Международный государственный экологический институт имени А.Д. Сахарова» Белорусского государственного университета, факультет экологической медицины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27927"/>
                  </a:ext>
                </a:extLst>
              </a:tr>
              <a:tr h="677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Тунгусова Анастасия Михайловна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8937048"/>
                  </a:ext>
                </a:extLst>
              </a:tr>
              <a:tr h="903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Фирсова Наталья Андреевна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№42 – Федеральное государственное бюджетное образовательное учреждение высшего образования «Рязанский государственный агротехнологический университет имени П.А. Костычева»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951389"/>
                  </a:ext>
                </a:extLst>
              </a:tr>
              <a:tr h="677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Дренова Дарья Дмитриевна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№44 – Федеральное государственное бюджетное образовательное учреждение высшего образования «Российский химико-технологический университет имени Д.И. Менделеева»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468051"/>
                  </a:ext>
                </a:extLst>
              </a:tr>
              <a:tr h="903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Абылейитов Сыймык Бакытович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 – Государственное образовательное учреждение высшего профессионального образования Кыргызско-Российский Славянский университет имени первого Президента Российской Федерации Б.Н. Ельцина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402537"/>
                  </a:ext>
                </a:extLst>
              </a:tr>
              <a:tr h="903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Акматов Дамир Русланович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 – Государственное образовательное учреждение высшего профессионального образования Кыргызско-Российский Славянский университет имени первого Президента Российской Федерации Б.Н. Ельцина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465" marR="684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49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838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4E18461-45A3-4876-B37D-807E1F236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737900"/>
              </p:ext>
            </p:extLst>
          </p:nvPr>
        </p:nvGraphicFramePr>
        <p:xfrm>
          <a:off x="1844843" y="308788"/>
          <a:ext cx="10011330" cy="5941215"/>
        </p:xfrm>
        <a:graphic>
          <a:graphicData uri="http://schemas.openxmlformats.org/drawingml/2006/table">
            <a:tbl>
              <a:tblPr firstRow="1" firstCol="1" bandRow="1"/>
              <a:tblGrid>
                <a:gridCol w="2310224">
                  <a:extLst>
                    <a:ext uri="{9D8B030D-6E8A-4147-A177-3AD203B41FA5}">
                      <a16:colId xmlns:a16="http://schemas.microsoft.com/office/drawing/2014/main" val="2427447026"/>
                    </a:ext>
                  </a:extLst>
                </a:gridCol>
                <a:gridCol w="1539787">
                  <a:extLst>
                    <a:ext uri="{9D8B030D-6E8A-4147-A177-3AD203B41FA5}">
                      <a16:colId xmlns:a16="http://schemas.microsoft.com/office/drawing/2014/main" val="3369937725"/>
                    </a:ext>
                  </a:extLst>
                </a:gridCol>
                <a:gridCol w="6161319">
                  <a:extLst>
                    <a:ext uri="{9D8B030D-6E8A-4147-A177-3AD203B41FA5}">
                      <a16:colId xmlns:a16="http://schemas.microsoft.com/office/drawing/2014/main" val="1112951631"/>
                    </a:ext>
                  </a:extLst>
                </a:gridCol>
              </a:tblGrid>
              <a:tr h="1033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Бондарь Василий Вячеславович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№5 – Учреждение образования «Международный государственный экологический институт имени А.Д. Сахарова» Белорусского государственного университета, факультет мониторинга окружающей среды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142867"/>
                  </a:ext>
                </a:extLst>
              </a:tr>
              <a:tr h="1033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Будько Анжелика Александровна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№5 – Учреждение образования «Международный государственный экологический институт имени А.Д. Сахарова» Белорусского государственного университета, факультет мониторинга окружающей среды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268856"/>
                  </a:ext>
                </a:extLst>
              </a:tr>
              <a:tr h="774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Сойма Анна Михайловна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№7 – Федеральное государственное бюджетное образовательное учреждение высшего образования «Удмуртский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880080"/>
                  </a:ext>
                </a:extLst>
              </a:tr>
              <a:tr h="774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Мокрушина Алина Александровна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№7 – Федеральное государственное бюджетное образовательное учреждение высшего образования «Удмуртский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893611"/>
                  </a:ext>
                </a:extLst>
              </a:tr>
              <a:tr h="774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Гапизова Хадижат Фидель-Кастровна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№9 – Федеральное государственное бюджетное образовательное учреждение высшего образования «Дагестанский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263506"/>
                  </a:ext>
                </a:extLst>
              </a:tr>
              <a:tr h="774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Муртазалиев Ахмед Муртазалиевич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№9 – Федеральное государственное бюджетное образовательное учреждение высшего образования «Дагестанский государственный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181940"/>
                  </a:ext>
                </a:extLst>
              </a:tr>
              <a:tr h="774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Волегова Светлана Дмитриевна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№15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422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653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E98EBFE-23E2-4797-8A4C-598D9847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25364"/>
              </p:ext>
            </p:extLst>
          </p:nvPr>
        </p:nvGraphicFramePr>
        <p:xfrm>
          <a:off x="1747377" y="657726"/>
          <a:ext cx="9979403" cy="5743074"/>
        </p:xfrm>
        <a:graphic>
          <a:graphicData uri="http://schemas.openxmlformats.org/drawingml/2006/table">
            <a:tbl>
              <a:tblPr firstRow="1" firstCol="1" bandRow="1"/>
              <a:tblGrid>
                <a:gridCol w="2302856">
                  <a:extLst>
                    <a:ext uri="{9D8B030D-6E8A-4147-A177-3AD203B41FA5}">
                      <a16:colId xmlns:a16="http://schemas.microsoft.com/office/drawing/2014/main" val="3876085825"/>
                    </a:ext>
                  </a:extLst>
                </a:gridCol>
                <a:gridCol w="1534876">
                  <a:extLst>
                    <a:ext uri="{9D8B030D-6E8A-4147-A177-3AD203B41FA5}">
                      <a16:colId xmlns:a16="http://schemas.microsoft.com/office/drawing/2014/main" val="2695654442"/>
                    </a:ext>
                  </a:extLst>
                </a:gridCol>
                <a:gridCol w="6141671">
                  <a:extLst>
                    <a:ext uri="{9D8B030D-6E8A-4147-A177-3AD203B41FA5}">
                      <a16:colId xmlns:a16="http://schemas.microsoft.com/office/drawing/2014/main" val="260446437"/>
                    </a:ext>
                  </a:extLst>
                </a:gridCol>
              </a:tblGrid>
              <a:tr h="706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Клочко Анастасия Алексеевна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№17 – Учреждение образования «Брестский государственный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502736"/>
                  </a:ext>
                </a:extLst>
              </a:tr>
              <a:tr h="97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Дроздова Анастасия Романовна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№21 – Федеральное государственное бюджетное образовательное учреждение высшего образования «Ухтинский государственный технический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35492"/>
                  </a:ext>
                </a:extLst>
              </a:tr>
              <a:tr h="97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Федорова Карина Тимуровна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№21 – Федеральное государственное бюджетное образовательное учреждение высшего образования «Ухтинский государственный технический университет»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550378"/>
                  </a:ext>
                </a:extLst>
              </a:tr>
              <a:tr h="706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Рондак Ульяна Андреевна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№24 – Белорусский государственный университет, факультет географии и геоинформатики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35428"/>
                  </a:ext>
                </a:extLst>
              </a:tr>
              <a:tr h="706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Железняк Маргарита Юрьевна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№30 – Учреждение образования «Гродненский государственный университет имени Янки Купалы»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919722"/>
                  </a:ext>
                </a:extLst>
              </a:tr>
              <a:tr h="706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Маркевич Артем Вадимович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№30 – Учреждение образования «Гродненский государственный университет имени Янки Купалы»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828225"/>
                  </a:ext>
                </a:extLst>
              </a:tr>
              <a:tr h="97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Сизов Глеб Константинович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№32 – Федеральное государственное автономное образовательное учреждение высшего образования «Российский университет дружбы народов»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513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88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E019A57-083D-4669-8073-018D78C2B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970872"/>
              </p:ext>
            </p:extLst>
          </p:nvPr>
        </p:nvGraphicFramePr>
        <p:xfrm>
          <a:off x="2133601" y="308788"/>
          <a:ext cx="9722572" cy="6270757"/>
        </p:xfrm>
        <a:graphic>
          <a:graphicData uri="http://schemas.openxmlformats.org/drawingml/2006/table">
            <a:tbl>
              <a:tblPr firstRow="1" firstCol="1" bandRow="1"/>
              <a:tblGrid>
                <a:gridCol w="2243589">
                  <a:extLst>
                    <a:ext uri="{9D8B030D-6E8A-4147-A177-3AD203B41FA5}">
                      <a16:colId xmlns:a16="http://schemas.microsoft.com/office/drawing/2014/main" val="1877332224"/>
                    </a:ext>
                  </a:extLst>
                </a:gridCol>
                <a:gridCol w="1495375">
                  <a:extLst>
                    <a:ext uri="{9D8B030D-6E8A-4147-A177-3AD203B41FA5}">
                      <a16:colId xmlns:a16="http://schemas.microsoft.com/office/drawing/2014/main" val="2189276174"/>
                    </a:ext>
                  </a:extLst>
                </a:gridCol>
                <a:gridCol w="5983608">
                  <a:extLst>
                    <a:ext uri="{9D8B030D-6E8A-4147-A177-3AD203B41FA5}">
                      <a16:colId xmlns:a16="http://schemas.microsoft.com/office/drawing/2014/main" val="4237069685"/>
                    </a:ext>
                  </a:extLst>
                </a:gridCol>
              </a:tblGrid>
              <a:tr h="7956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Цугаев Адам Русланович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№34 – Федеральное государственное бюджетное образовательное учреждение высшего образования «Грозненский государственный нефтяной технический университет имени академика М.Д. Миллионщикова»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148756"/>
                  </a:ext>
                </a:extLst>
              </a:tr>
              <a:tr h="994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Емакаев Дмитрий Алексеевич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№39 – Федеральное государственное автономное образовательное учреждение высшего образования «Национальный исследовательский Томский государственный университет», геолого-географический факультет, кафедра природопользования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813557"/>
                  </a:ext>
                </a:extLst>
              </a:tr>
              <a:tr h="596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Сальникова Юлия </a:t>
                      </a:r>
                      <a:r>
                        <a:rPr lang="ru-RU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Мелановна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886081"/>
                  </a:ext>
                </a:extLst>
              </a:tr>
              <a:tr h="626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Котов Максим Андреевич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№44 – Федеральное государственное бюджетное образовательное учреждение высшего образования «Российский химико-технологический университет имени Д.И. Менделеева»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775940"/>
                  </a:ext>
                </a:extLst>
              </a:tr>
              <a:tr h="7956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2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Миронова Марина Александровна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45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532491"/>
                  </a:ext>
                </a:extLst>
              </a:tr>
              <a:tr h="7956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Спицына Ева Александровна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45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939550"/>
                  </a:ext>
                </a:extLst>
              </a:tr>
              <a:tr h="7956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1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Худякова Евангелина Игоревна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45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253474"/>
                  </a:ext>
                </a:extLst>
              </a:tr>
              <a:tr h="626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1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Христенко Полина Сергеевна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№46 – Федеральное государственное бюджетное образовательное учреждение высшего образования «Хакасский государственный университет им. Н.Ф. Катанова»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772077"/>
                  </a:ext>
                </a:extLst>
              </a:tr>
            </a:tbl>
          </a:graphicData>
        </a:graphic>
      </p:graphicFrame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16994376-7946-2E6F-CAD2-EBA61A4EA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092" y="4468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2FC1A96-6BA3-42B9-BBC2-BB0AC516E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192489"/>
              </p:ext>
            </p:extLst>
          </p:nvPr>
        </p:nvGraphicFramePr>
        <p:xfrm>
          <a:off x="4042611" y="-989"/>
          <a:ext cx="4841998" cy="6851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667172" imgH="8019870" progId="Acrobat.Document.11">
                  <p:embed/>
                </p:oleObj>
              </mc:Choice>
              <mc:Fallback>
                <p:oleObj name="Acrobat Document" r:id="rId8" imgW="5667172" imgH="801987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42611" y="-989"/>
                        <a:ext cx="4841998" cy="6851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8648F981-1932-16FA-5D31-9895B0FBC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1857" y="6211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E32C91-88BA-4294-A95B-660B7DE7CF0F}"/>
              </a:ext>
            </a:extLst>
          </p:cNvPr>
          <p:cNvSpPr/>
          <p:nvPr/>
        </p:nvSpPr>
        <p:spPr>
          <a:xfrm>
            <a:off x="1690573" y="2219965"/>
            <a:ext cx="10224977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Дипломом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88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награждаются </a:t>
            </a:r>
          </a:p>
        </p:txBody>
      </p:sp>
    </p:spTree>
    <p:extLst>
      <p:ext uri="{BB962C8B-B14F-4D97-AF65-F5344CB8AC3E}">
        <p14:creationId xmlns:p14="http://schemas.microsoft.com/office/powerpoint/2010/main" val="2620053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461BAA2-FD25-418B-84CB-071787A64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083834"/>
              </p:ext>
            </p:extLst>
          </p:nvPr>
        </p:nvGraphicFramePr>
        <p:xfrm>
          <a:off x="2037347" y="497305"/>
          <a:ext cx="9448799" cy="5581686"/>
        </p:xfrm>
        <a:graphic>
          <a:graphicData uri="http://schemas.openxmlformats.org/drawingml/2006/table">
            <a:tbl>
              <a:tblPr firstRow="1" firstCol="1" bandRow="1"/>
              <a:tblGrid>
                <a:gridCol w="2180413">
                  <a:extLst>
                    <a:ext uri="{9D8B030D-6E8A-4147-A177-3AD203B41FA5}">
                      <a16:colId xmlns:a16="http://schemas.microsoft.com/office/drawing/2014/main" val="2980892111"/>
                    </a:ext>
                  </a:extLst>
                </a:gridCol>
                <a:gridCol w="1453267">
                  <a:extLst>
                    <a:ext uri="{9D8B030D-6E8A-4147-A177-3AD203B41FA5}">
                      <a16:colId xmlns:a16="http://schemas.microsoft.com/office/drawing/2014/main" val="2744660483"/>
                    </a:ext>
                  </a:extLst>
                </a:gridCol>
                <a:gridCol w="5815119">
                  <a:extLst>
                    <a:ext uri="{9D8B030D-6E8A-4147-A177-3AD203B41FA5}">
                      <a16:colId xmlns:a16="http://schemas.microsoft.com/office/drawing/2014/main" val="2994067386"/>
                    </a:ext>
                  </a:extLst>
                </a:gridCol>
              </a:tblGrid>
              <a:tr h="651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Филиппова Евгения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109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№18 – Национальный исследовательский университет «Ташкентский институт инженеров ирригации и механизации сельского хозяйства»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457602"/>
                  </a:ext>
                </a:extLst>
              </a:tr>
              <a:tr h="88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Хургунов</a:t>
                      </a: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Максим Анатольевич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109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22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63886"/>
                  </a:ext>
                </a:extLst>
              </a:tr>
              <a:tr h="710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Филипович Владислав Веславович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109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№30 – Учреждение образования «Гродненский государственный университет имени Янки Купалы»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320631"/>
                  </a:ext>
                </a:extLst>
              </a:tr>
              <a:tr h="88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Богатырёва Юлия Олеговна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109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43 – Институт химических технологий и инжиниринга федерального государственного бюджетного образовательного учреждения высшего образования «Уфимский государственный нефтяной технический университет» (филиал в г. Стерлитамаке)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626248"/>
                  </a:ext>
                </a:extLst>
              </a:tr>
              <a:tr h="88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Царябина Серафима Игоревна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109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45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53450"/>
                  </a:ext>
                </a:extLst>
              </a:tr>
              <a:tr h="682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Фомина Татьяна Дмитриевна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109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№46 – Федеральное государственное бюджетное образовательное учреждение высшего образования «Хакасский государственный университет им. Н.Ф. Катанова»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23126"/>
                  </a:ext>
                </a:extLst>
              </a:tr>
              <a:tr h="8685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Киселева Марина Сергеевна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</a:t>
                      </a:r>
                      <a:endParaRPr lang="ru-BY" sz="14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№6 – Федеральное государственное автономное образовательное учреждение высшего образования «Национальный исследовательский Томский государственный университет»</a:t>
                      </a:r>
                      <a:endParaRPr lang="ru-BY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3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294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E3DAB6-05F0-43BE-BD05-4872E0813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28402"/>
              </p:ext>
            </p:extLst>
          </p:nvPr>
        </p:nvGraphicFramePr>
        <p:xfrm>
          <a:off x="1973178" y="545431"/>
          <a:ext cx="9673389" cy="6031830"/>
        </p:xfrm>
        <a:graphic>
          <a:graphicData uri="http://schemas.openxmlformats.org/drawingml/2006/table">
            <a:tbl>
              <a:tblPr firstRow="1" firstCol="1" bandRow="1"/>
              <a:tblGrid>
                <a:gridCol w="2232240">
                  <a:extLst>
                    <a:ext uri="{9D8B030D-6E8A-4147-A177-3AD203B41FA5}">
                      <a16:colId xmlns:a16="http://schemas.microsoft.com/office/drawing/2014/main" val="1114162455"/>
                    </a:ext>
                  </a:extLst>
                </a:gridCol>
                <a:gridCol w="1487810">
                  <a:extLst>
                    <a:ext uri="{9D8B030D-6E8A-4147-A177-3AD203B41FA5}">
                      <a16:colId xmlns:a16="http://schemas.microsoft.com/office/drawing/2014/main" val="758902518"/>
                    </a:ext>
                  </a:extLst>
                </a:gridCol>
                <a:gridCol w="5953339">
                  <a:extLst>
                    <a:ext uri="{9D8B030D-6E8A-4147-A177-3AD203B41FA5}">
                      <a16:colId xmlns:a16="http://schemas.microsoft.com/office/drawing/2014/main" val="167847832"/>
                    </a:ext>
                  </a:extLst>
                </a:gridCol>
              </a:tblGrid>
              <a:tr h="974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Бурченко Георгий Дмитриевич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№24 – Белорусский государственный университет, факультет географии и геоинформатики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418216"/>
                  </a:ext>
                </a:extLst>
              </a:tr>
              <a:tr h="974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Дробенок Станислава Дмитриевна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№24 – Белорусский государственный университет, факультет географии и геоинформатики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746961"/>
                  </a:ext>
                </a:extLst>
              </a:tr>
              <a:tr h="1484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Советбекова</a:t>
                      </a: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Дана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Кайраткызы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1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№29 – Некоммерческое акционерное общество «Восточно-Казахстанский технический университет имени Д. Серикбаева» Министерства образования и науки Республики Казахстан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338703"/>
                  </a:ext>
                </a:extLst>
              </a:tr>
              <a:tr h="1113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Бурейко Василий Денисович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 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787331"/>
                  </a:ext>
                </a:extLst>
              </a:tr>
              <a:tr h="1484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Павлов Алексей Сергеевич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</a:t>
                      </a:r>
                      <a:endParaRPr lang="ru-BY" sz="160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Команда №42 – Федеральное государственное бюджетное образовательное учреждение высшего образования «Рязанский государственный агротехнологический университет имени П.А. Костычева»</a:t>
                      </a:r>
                      <a:endParaRPr lang="ru-BY" sz="16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916753"/>
                  </a:ext>
                </a:extLst>
              </a:tr>
            </a:tbl>
          </a:graphicData>
        </a:graphic>
      </p:graphicFrame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5A60AB1A-EA3A-B737-6391-376B4DEEA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9450" y="46307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командного зачета </a:t>
            </a:r>
            <a:b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творческого конкурса (эссе)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34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F6CF6-4D40-E61D-32AA-6DACF504E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77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813A24-B00F-AD74-3C03-5A4A5A603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39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8E5C59-86F2-11CA-993C-0D33C1257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14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D7B1FF-5BA2-EDA9-00DE-69541129B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27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77D931-F2DD-4D53-A06B-C4338F836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20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5D59E-B4EC-0BD0-C598-5FD5F9BDD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7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524000" y="2324904"/>
            <a:ext cx="102249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тур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50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1E42B1-BC6C-2235-814F-E3B57EFBF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1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DFAC11-0D5C-2009-8813-EEC3C2101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268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29DBBB-36D3-822F-ED73-6FF531148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912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721387-A313-3FE6-B491-DE0CA695E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37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4B8330-44F7-4A91-F264-FBB45AA04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5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DB71A7-BBC8-E7E1-B3CD-B8F8AADE1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024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E8237E-5E0C-38AE-78F4-50A13FB8A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FDB33B2C-0AA9-2B97-E9D0-EB7F22EEE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0339" y="6074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0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участия в</a:t>
            </a:r>
            <a:b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-ой  Международной экологической</a:t>
            </a:r>
          </a:p>
          <a:p>
            <a:pPr algn="ctr"/>
            <a:r>
              <a:rPr lang="ru-RU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олимпиаде  ВУЗов  стран  СНГ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7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3557E-D5F7-74FB-6B38-528726739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88AE8447-C36B-8AE9-F00B-BA99501B3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1240" y="5983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6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4116D-4035-7CB3-A49B-DC6A23AA3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77533582-B842-D3ED-28C8-7E391813B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1927" y="6074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личного зачета </a:t>
            </a:r>
            <a:b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теоретического тура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59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Команда-победитель</a:t>
            </a:r>
            <a:b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-ой  Международной экологической</a:t>
            </a:r>
          </a:p>
          <a:p>
            <a:pPr algn="ctr"/>
            <a:r>
              <a:rPr lang="ru-RU" sz="4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 ВУЗов  стран  СНГ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388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E9C54-29F4-0372-F33B-4DDD4E70B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  <p:pic>
        <p:nvPicPr>
          <p:cNvPr id="4" name="short_applause_normal">
            <a:hlinkClick r:id="" action="ppaction://media"/>
            <a:extLst>
              <a:ext uri="{FF2B5EF4-FFF2-40B4-BE49-F238E27FC236}">
                <a16:creationId xmlns:a16="http://schemas.microsoft.com/office/drawing/2014/main" id="{7D3D560C-B46F-BB57-5216-3ADC2A951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4114" y="6074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B9FFA6-0F04-4D6C-A54A-878566017D21}"/>
              </a:ext>
            </a:extLst>
          </p:cNvPr>
          <p:cNvSpPr/>
          <p:nvPr/>
        </p:nvSpPr>
        <p:spPr>
          <a:xfrm>
            <a:off x="1690573" y="2219965"/>
            <a:ext cx="10224977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участие!</a:t>
            </a:r>
          </a:p>
          <a:p>
            <a:pPr algn="ctr"/>
            <a:endParaRPr lang="ru-RU" sz="5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</a:p>
          <a:p>
            <a:pPr algn="ctr"/>
            <a:r>
              <a:rPr 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оргкомитет олимпиады</a:t>
            </a:r>
          </a:p>
        </p:txBody>
      </p:sp>
    </p:spTree>
    <p:extLst>
      <p:ext uri="{BB962C8B-B14F-4D97-AF65-F5344CB8AC3E}">
        <p14:creationId xmlns:p14="http://schemas.microsoft.com/office/powerpoint/2010/main" val="89472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9D31291-0727-4E35-BC10-0F7853980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312364"/>
              </p:ext>
            </p:extLst>
          </p:nvPr>
        </p:nvGraphicFramePr>
        <p:xfrm>
          <a:off x="1411548" y="-2"/>
          <a:ext cx="10780450" cy="6858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58936">
                  <a:extLst>
                    <a:ext uri="{9D8B030D-6E8A-4147-A177-3AD203B41FA5}">
                      <a16:colId xmlns:a16="http://schemas.microsoft.com/office/drawing/2014/main" val="1984828289"/>
                    </a:ext>
                  </a:extLst>
                </a:gridCol>
                <a:gridCol w="1572127">
                  <a:extLst>
                    <a:ext uri="{9D8B030D-6E8A-4147-A177-3AD203B41FA5}">
                      <a16:colId xmlns:a16="http://schemas.microsoft.com/office/drawing/2014/main" val="3626755904"/>
                    </a:ext>
                  </a:extLst>
                </a:gridCol>
                <a:gridCol w="1620252">
                  <a:extLst>
                    <a:ext uri="{9D8B030D-6E8A-4147-A177-3AD203B41FA5}">
                      <a16:colId xmlns:a16="http://schemas.microsoft.com/office/drawing/2014/main" val="342344251"/>
                    </a:ext>
                  </a:extLst>
                </a:gridCol>
                <a:gridCol w="6529135">
                  <a:extLst>
                    <a:ext uri="{9D8B030D-6E8A-4147-A177-3AD203B41FA5}">
                      <a16:colId xmlns:a16="http://schemas.microsoft.com/office/drawing/2014/main" val="3958775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Диплом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Ф.И.О. участника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Количество баллов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учреждения образования / Команда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1174376"/>
                  </a:ext>
                </a:extLst>
              </a:tr>
              <a:tr h="0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Диплом </a:t>
                      </a:r>
                      <a:r>
                        <a:rPr lang="en-US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III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Подъячева Дарья Васильевна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85,67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33 – Федеральное государственное бюджетное образовательное учреждение высшего образования «Югорский государственный университет»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24988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Холбоева Умида </a:t>
                      </a:r>
                      <a:r>
                        <a:rPr lang="ru-RU" sz="15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Шавкатовна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85,67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38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73301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Царябина</a:t>
                      </a: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Серафима Игоревна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85,67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45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86134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Храмова Алина Игоревна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84,67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6 – Федеральное государственное автономное образовательное учреждение высшего образования «Национальный исследовательский Томский государственный университет»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76326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Яушева Илюза Радиковна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84,83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43 – Институт химических технологий и инжиниринга федерального государственного бюджетного образовательного учреждения высшего образования «Уфимский государственный нефтяной технический университет» (филиал в г. Стерлитамаке)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05528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Латифова Алина Саиджоновна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84,50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23 – Федеральное государственное бюджетное образовательное учреждение высшего образования «Кубанский государственный университет»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16452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Тунгусова Анастасия Михайловна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84,17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17779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Сафина Светлана Айратовна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83,58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37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53574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Серебренникова Анна Алексеевна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5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82,58</a:t>
                      </a:r>
                      <a:endParaRPr lang="ru-BY" sz="15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Команда № 15 – Федеральное государственное бюджетное образовательное учреждение высшего образования «Тюменский индустриальный университет»</a:t>
                      </a:r>
                      <a:endParaRPr lang="ru-BY" sz="15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7240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221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9674-5DA2-4DFE-8EE8-704C276B0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C74D0B-F978-4C1E-9A4A-573F0CF2D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E047-E627-4193-8C98-061A3F12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E7E02-5CE1-4293-AAE1-5C58596B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1155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4CCCC8-6C37-4600-9F0D-8C855F71E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308788"/>
            <a:ext cx="814611" cy="1534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90" y="5427919"/>
            <a:ext cx="992169" cy="1292911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9D31291-0727-4E35-BC10-0F7853980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64196"/>
              </p:ext>
            </p:extLst>
          </p:nvPr>
        </p:nvGraphicFramePr>
        <p:xfrm>
          <a:off x="1411548" y="-2"/>
          <a:ext cx="10780450" cy="68984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5399">
                  <a:extLst>
                    <a:ext uri="{9D8B030D-6E8A-4147-A177-3AD203B41FA5}">
                      <a16:colId xmlns:a16="http://schemas.microsoft.com/office/drawing/2014/main" val="1984828289"/>
                    </a:ext>
                  </a:extLst>
                </a:gridCol>
                <a:gridCol w="1704471">
                  <a:extLst>
                    <a:ext uri="{9D8B030D-6E8A-4147-A177-3AD203B41FA5}">
                      <a16:colId xmlns:a16="http://schemas.microsoft.com/office/drawing/2014/main" val="3626755904"/>
                    </a:ext>
                  </a:extLst>
                </a:gridCol>
                <a:gridCol w="1568119">
                  <a:extLst>
                    <a:ext uri="{9D8B030D-6E8A-4147-A177-3AD203B41FA5}">
                      <a16:colId xmlns:a16="http://schemas.microsoft.com/office/drawing/2014/main" val="342344251"/>
                    </a:ext>
                  </a:extLst>
                </a:gridCol>
                <a:gridCol w="6272461">
                  <a:extLst>
                    <a:ext uri="{9D8B030D-6E8A-4147-A177-3AD203B41FA5}">
                      <a16:colId xmlns:a16="http://schemas.microsoft.com/office/drawing/2014/main" val="3958775846"/>
                    </a:ext>
                  </a:extLst>
                </a:gridCol>
              </a:tblGrid>
              <a:tr h="261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Ф.И.О. участника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</a:rPr>
                        <a:t>Количество баллов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учреждения образования / Команда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2091174376"/>
                  </a:ext>
                </a:extLst>
              </a:tr>
              <a:tr h="599667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Диплом </a:t>
                      </a:r>
                      <a:r>
                        <a:rPr lang="en-US" sz="1400">
                          <a:effectLst/>
                        </a:rPr>
                        <a:t>II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Клименко Валентина Сергеевна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89,67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Команда № 33 – Федеральное государственное бюджетное образовательное учреждение высшего образования «Югорский государственный университет»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532498849"/>
                  </a:ext>
                </a:extLst>
              </a:tr>
              <a:tr h="959465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Зеновская Анна Ивановна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89,50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№ 45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1667330164"/>
                  </a:ext>
                </a:extLst>
              </a:tr>
              <a:tr h="599667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Лемешко Полина Владимировна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89,33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№ 23 – Федеральное государственное бюджетное образовательное учреждение высшего образования «Кубанский государственный университет»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3728613490"/>
                  </a:ext>
                </a:extLst>
              </a:tr>
              <a:tr h="599667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Бурейко Василий Денисович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89,25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effectLst/>
                        </a:rPr>
                        <a:t>Команда № 41 – Федеральное государственное бюджетное образовательное учреждение высшего образования «Санкт-Петербургский горный университет»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2647632640"/>
                  </a:ext>
                </a:extLst>
              </a:tr>
              <a:tr h="599667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Муташев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Батыргиши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Абдулгамидович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88,92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№ 9 – Федеральное государственное бюджетное образовательное учреждение высшего образования «Дагестанский государственный университет»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1290552831"/>
                  </a:ext>
                </a:extLst>
              </a:tr>
              <a:tr h="719599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Витценко</a:t>
                      </a:r>
                      <a:r>
                        <a:rPr lang="ru-RU" sz="1400" dirty="0">
                          <a:effectLst/>
                        </a:rPr>
                        <a:t> Анастасия Юрьевна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</a:rPr>
                        <a:t>88,42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№ 14 – Федеральное государственное бюджетное образовательное учреждение высшего образования «Уфимский государственный нефтяной технический университет»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3461645258"/>
                  </a:ext>
                </a:extLst>
              </a:tr>
              <a:tr h="959465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Сурова Екатерина Михайловна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</a:rPr>
                        <a:t>88,42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№ 22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1591777910"/>
                  </a:ext>
                </a:extLst>
              </a:tr>
              <a:tr h="599667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Трошина Анастасия Алексеевна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</a:rPr>
                        <a:t>87,50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№ 32 – Федеральное государственное автономное образовательное учреждение высшего образования «Российский университет дружбы народов»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3475357474"/>
                  </a:ext>
                </a:extLst>
              </a:tr>
              <a:tr h="959465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Сидоренко Максим Станиславович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ru-RU" sz="1400">
                          <a:effectLst/>
                        </a:rPr>
                        <a:t>87,25</a:t>
                      </a:r>
                      <a:endParaRPr lang="ru-BY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№ 22 – Федеральное государственное автономное образовательное учреждение высшего образования «Российский государственный университет нефти и газа (национальный исследовательский университет) имени И.М. Губкина»</a:t>
                      </a:r>
                      <a:endParaRPr lang="ru-BY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130" marR="31130" marT="0" marB="0" anchor="ctr"/>
                </a:tc>
                <a:extLst>
                  <a:ext uri="{0D108BD9-81ED-4DB2-BD59-A6C34878D82A}">
                    <a16:rowId xmlns:a16="http://schemas.microsoft.com/office/drawing/2014/main" val="2707240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2454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2920</Words>
  <Application>Microsoft Office PowerPoint</Application>
  <PresentationFormat>Широкоэкранный</PresentationFormat>
  <Paragraphs>406</Paragraphs>
  <Slides>72</Slides>
  <Notes>0</Notes>
  <HiddenSlides>0</HiddenSlides>
  <MMClips>11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Емельянова</dc:creator>
  <cp:lastModifiedBy>Пользователь</cp:lastModifiedBy>
  <cp:revision>31</cp:revision>
  <dcterms:created xsi:type="dcterms:W3CDTF">2020-09-30T10:34:30Z</dcterms:created>
  <dcterms:modified xsi:type="dcterms:W3CDTF">2023-04-21T01:49:33Z</dcterms:modified>
</cp:coreProperties>
</file>