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88" r:id="rId4"/>
    <p:sldId id="287" r:id="rId5"/>
    <p:sldId id="286" r:id="rId6"/>
    <p:sldId id="289" r:id="rId7"/>
    <p:sldId id="290" r:id="rId8"/>
    <p:sldId id="291" r:id="rId9"/>
    <p:sldId id="293" r:id="rId10"/>
    <p:sldId id="294" r:id="rId11"/>
    <p:sldId id="292" r:id="rId12"/>
    <p:sldId id="295" r:id="rId13"/>
    <p:sldId id="297" r:id="rId14"/>
    <p:sldId id="296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94711" autoAdjust="0"/>
  </p:normalViewPr>
  <p:slideViewPr>
    <p:cSldViewPr snapToGrid="0">
      <p:cViewPr varScale="1">
        <p:scale>
          <a:sx n="110" d="100"/>
          <a:sy n="110" d="100"/>
        </p:scale>
        <p:origin x="120" y="108"/>
      </p:cViewPr>
      <p:guideLst/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D42D-B6BC-4232-A51E-3359DAE08E1F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F967-C6DB-4998-9148-619DB74AF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523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D149-F771-436F-AB2A-BFB30EEC090D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3B31-7F48-4AC7-8156-27FE63017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850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439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207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690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231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8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62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57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91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55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88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58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881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07-5B7A-453D-84B2-B58CDC2DF2BF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54D7-5D1E-40BC-B339-19CB3328C549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C87B-5BE4-4B6E-B68E-6FE772FB0A14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196-3464-4823-95AA-DADEB495BD8F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6CB1-C295-431D-9131-6949820F3F63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32B9-B952-46CF-B4EF-AA01EB58B856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A55-4B34-48B2-9AB6-8ABC3DF061AB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E2F-AF9C-49C0-AC25-2A7F471AD19D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801-9918-4EE8-8391-76E88DC59317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BE0C-E4BA-4066-BC70-D989D4B1E7BE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C47E-819F-4253-8551-CED85ABA97CE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03C0-6077-4DF2-9920-8730BB2EF517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543-8450-4A78-8D55-1305F9D072DF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80A6-06E5-48E6-AA7A-7DEAB861E895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74F-B710-453F-804E-EF5110952399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B44-FEDF-4B14-A11E-290222909287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2E51-7558-4AEC-89C5-94E8162FC413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79A06-AB48-4FEF-AC42-B20899828CBB}" type="datetime1">
              <a:rPr lang="en-US" smtClean="0"/>
              <a:t>4/4/2024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1258" y="831669"/>
            <a:ext cx="1148225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Естественнонаучные основы физического воспитания и контроль физического состояния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План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социально-биологических основах физической культуры.</a:t>
            </a:r>
          </a:p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Принцип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целостности организма и его взаимосвязь с окружающей средой.</a:t>
            </a:r>
          </a:p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Системы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организма: сердечно-сосудистая, дыхательная, костно-мышечная, нервная,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пищеварительная и др.</a:t>
            </a:r>
          </a:p>
          <a:p>
            <a:pPr lvl="1"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 –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представление о естественнонаучных основах физического воспитания.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Раскрыть принципы взаимодействия социальных и биологических закономерностей в процессе овладения человеком ценностями физической культуры.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Рассмотреть организм человека как единую биологическую систему.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Охарактеризовать системы организма и определить влияние на них физических нагрузок.</a:t>
            </a:r>
          </a:p>
          <a:p>
            <a:pPr lvl="1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20" y="1361496"/>
            <a:ext cx="1143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Мышцы обеспечивают активные движения и вертикальное положение человека, осуществляют дыхательные движения, усиливают кровообращение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лимфообращение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принимают участие в теплорегуляции.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воздействием импульсов, поступающих из центральной нервной системы, в мышцах происходит превращение химической энергии в механическую. Основным энергетическим источником мышечного сокращения является высокомолекулярное вещество, богатое энергией (аденозинтрифосфорная кислота).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Активная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деятельность приводит к изменениям опорно-двигательного аппарата. В результате увеличения содержания белков в мышечных волокнах их диаметр увеличивается. Это ведет за собой мышечную гипертрофию – увеличение объема мышц. Мышцы на ощупь становятся более упругими, плотными, рельефно выделяются на поверхности тела. В мышечной ткани возрастает сеть капилляров. В результате значительно улучшается кровоснабжение работающих мышц и доставка кислорода и энергетических веществ во время их работы. В костной ткани изменяется химический состав, увеличивается содержание неорганических веществ. Преобладание минерального компонента ведет к повышению плотности костной ткани, в результате чего кости приобретают более высокую механическую прочность.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073" y="1074872"/>
            <a:ext cx="1112955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Нервная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сложно организованная высокоспециализированная система быстрой передачи информации и управления, основной структурной единицей которой является нейрон. Она состоит из головного и спинного мозга, а также таких образований, как нервы, нервные узлы, нервные сплетения и т. п. Все они преимущественно построены из нервной ткани, которая выполняет функции возбудимости и проводимости. В построении нервной системы также принимают участие кровеносные сосуды и окружающая их соединительная ткань, которые играют вспомогательную роль. В нервной системе выделяют центральную ее часть (условно называемую центральной нервной системой – ЦНС) и периферическую часть (периферическая нервная система).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ЦНС связывает функционально в единое целое все клетки, ткани и органы человеческого организма. Она воспринимает многообразные изменения, возникающие во внешней среде или внутри организма, с помощью большого числа рецепторов. ЦНС играет ведущую роль в регуляции и координации всех сторон жизнедеятельности, обеспечивая взаимодействие организма со средой. Это взаимодействие осуществляется благодаря формированию как простейших рефлекторных реакций, так и сложных поведенческих актов, включая психическую деятельность человека.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целом, нервная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человека задействована при выполнении любых физических упражнений. От различных мышц и органов импульсы поступают в мозг, вырабатываются новые нервные связи, формируются условные рефлексы. Все это благоприятно сказывается на функционировании организма человека в целом, способствует пластичности нервных процессов, сбалансированности процессов напряжения и расслабления.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4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823" y="1093844"/>
            <a:ext cx="110642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Пищеварительная система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система внутренних органов, выполняющих функцию механической и химической обработки пищи. Эта система включает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пищеварительный канал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пищеварительные железы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Пищеварение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совокупность физических, химических и физиологических процессов, происходящих в пищеварительной системе и обеспечивающих превращение пищевых продуктов в химические соединения, которые всасываются в кровь и лимфу и разносятся ими по всему телу.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Условно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функции, выполняемые пищеварительной системой человека, разделяют на четыре основные категории: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моторная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или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механическая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(измельчение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поступающих продуктов питания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перемещение измельченных продуктов и удаление остатков пищи);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секреторная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(выделение ферментов для химического расщепления пищевых веществ);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всасывающая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(всасывание питательных веществ ворсинками тонкого кишечника и поступление питательных веществ в кровь и лимфу);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выделительная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или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экскреторная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(выведение из пищеварительного тракта непереваренных веществ и некоторых продуктов метаболизма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Физические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 оказывают различное влияние на процессы пищеварения. С одной стороны, мышечная деятельность активизирует обменные процессы и положительно влияет на функцию различных пищеварительных желез, повышают эффективность процессов пищеварения. С другой стороны, при напряженной мышечной деятельности могут развиваться тормозные процессы в пищеварительных центрах, уменьшающие кровоснабжение различных отделов желудочно-кишечного тракта и пищеварительных желез в связи с тем, что необходимо обеспечивать кровью усиленно работающие мышцы.</a:t>
            </a: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1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3628" y="948690"/>
            <a:ext cx="117304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Лимфотическая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(лимфоидная) система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является вспомогательной для тока жидкости из тканевых, межклеточных пространств в кровеносную систему.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Лимфатическая система выполняет следующие функции:</a:t>
            </a:r>
          </a:p>
          <a:p>
            <a:pPr marL="0" lvl="2" indent="-4500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регулирует объем циркулирующей крови;</a:t>
            </a:r>
          </a:p>
          <a:p>
            <a:pPr marL="0" lvl="2" indent="-4500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распределяет жидкость в теле; </a:t>
            </a:r>
          </a:p>
          <a:p>
            <a:pPr marL="0" lvl="2" indent="-4500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выполняет защитную функцию (удаляет и уничтожает бактерии, токсины и др.);</a:t>
            </a:r>
          </a:p>
          <a:p>
            <a:pPr marL="0" lvl="2" indent="-4500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транспортирует питательные вещества;</a:t>
            </a:r>
          </a:p>
          <a:p>
            <a:pPr marL="0" lvl="2" indent="-4500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возвращает белок из тканевых пространств в кровоток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2" algn="just"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регулярные двигательные нагрузки улучшают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лимфоток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способствуют улучшению иммунитета организма человека.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Выделяют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покров тела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систему организма, выполняющую ряд важных функций. Среди них: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связана со способностью кожи поглощать кислород и выделять углекислый газ;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проявляется в защите организма от действия механических и химических факторов, ультрафиолетового излучения, проникновения микробов, потери и попадания извне воды;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терморегуляторная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происходящая за счет излучения тепла и испарения пота;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экскреторная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выведение с потом продуктов обмена, солей, лекарств; усиливается в случае гипофункции почек;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метаболическая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 и накопление витамина D, а также некоторых гормонов;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рецепторная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осуществляемая благодаря наличию многочисленных нервных окончаний;</a:t>
            </a:r>
          </a:p>
          <a:p>
            <a:pPr marL="0" lvl="2" indent="-450000" algn="just"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иммунная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захват, процессинг и транспорт антигенов с последующим развитием иммунной реакции и др.</a:t>
            </a:r>
          </a:p>
          <a:p>
            <a:pPr marL="1200150" lvl="2" indent="-285750" algn="ju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3038" y="1773072"/>
            <a:ext cx="113516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кожу в организм человека можно вводить целый ряд лекарственных веществ. Путем втирания в кожу специальных мазей вводятся, например, препараты ртути, эфиры салициловой кислоты и др. Применяют внутрикожную инъекцию препаратов. Как правило, они оказывают местное воздействие.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физической работе повышение температуры крови вызывает активизацию аппаратов терморегуляции: расширение сосудов кожи (покраснение), усиление кровотока через них (большее при менее интенсивной работе), ведущее к увеличению ее температуры и усилению потоотделения.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Физическая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активизирует систему терморегуляции. При интенсивных физических нагрузках температура тела повышается на 1–1,5°С, что способствует более эффективному протеканию в тканях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-восстановительных процессов и повышению работоспособности организма.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Повышение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температуры тела при физических нагрузках до 38–38,5°С у нетренированного человека может привести к тепловому удару. Тренированные люди подобную температуру переносят гораздо легче.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3" y="1558189"/>
            <a:ext cx="11560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 социально-биологических основах физической культуры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502" y="937119"/>
            <a:ext cx="119731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Физическая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– это область культурных явлений, связанных с преобразованием тела человека, со специфическим развитием и совершенствованием физического состояния людей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ее структуру входит:</a:t>
            </a:r>
          </a:p>
          <a:p>
            <a:pPr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базовая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культура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характеризуется приобретением основного фонда жизненно важных умений и навыков наряду с необходимым в жизни уровнем разностороннего развития физических качеств и связанных с ними двигательных способностей и является фундаментальной предпосылкой (базой) для специализации в той или иной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направленность, содержание и способы использования базовой физической культуры изменяются в зависимости от этапов возрастного развития и условий жизни человека. В связи с этим различают так называемые пролонгирующие разновидности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базовой физической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</a:t>
            </a:r>
          </a:p>
          <a:p>
            <a:pPr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специфический элемент физической культуры, удовлетворяющий потребности личности и создающий своего рода лабораторию для изучения возможностей человека в экстремальных условиях. Спортивная деятельность способствует раскрытию способностей человека с учетом предельных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околопредельных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нагрузок, предоставляет наилучшие возможности для целенаправленного развития и совершенствования физических качеств, для самоутверждения и преобразования социального статуса личности. Основной целью спортивной деятельности является достижение наивысшего результата в конкретном виде спорта. Следовательно, спорт (спорт высших достижений и массовый спорт – спорт для всех) – это составная часть физической культуры, средство и метод физического воспитания, основанные на соревновательной деятельности и подготовке к ней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342900" algn="just"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оздоровительно-реабилитационная физическая культура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специфический раздел физической культуры выделился на основе специально направленного использования физических упражнений в качестве средств профилактики различных заболеваний и восстановления утраченных функций организма. Применение отдельных форм двигательных действий с этой целью определено преимущественно в виде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лечебной физической культуры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о социально-биологических основах физической культуры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320" y="1153053"/>
            <a:ext cx="118033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спортивно-реабилитационная физическая культура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применяется в сфере спорта и спортивной тренировки, специфика деятельности которой ориентирована на профилактику исключения последствий спортивного травматизма;</a:t>
            </a:r>
          </a:p>
          <a:p>
            <a:pPr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адаптивная физическая культура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применяется в системе реабилитации инвалидов и лиц с отклонениями в состоянии здоровья. К ее видам относятся адаптивное физическое воспитание (образование), адаптивный спорт, адаптивная двигательная рекреация, адаптивная физическая реабилитация, креативные (художественно-музыкальные) телесно-ориентированные практики, экстремальные виды деятельности;</a:t>
            </a:r>
          </a:p>
          <a:p>
            <a:pPr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профессионально-прикладная физическая культура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подразделяется на собственно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профессионально-прикладную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военно-прикладную физическую культуру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Особенности этих разновидностей определяются тем, что они включены в систему специальной подготовки человека к конкретной деятельности, которая становится основной для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342900" algn="just"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«фоновые» виды физической культуры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 которыми понимают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гигиеническую физическую культуру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включенную в рамки повседневного быта (утренняя гимнастика, прогулки, другие физические упражнения в режиме дня, не связанные со значительными физическим нагрузками)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рекреативную физическую культуру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средства которой используются в режиме активного отдыха (туризм, физкультурно-оздоровительные развлечения). При этом имеются в виду те формы двигательной активности, которые являются факторами оперативной оптимизации текущего функционального состояния организма и нормализации его функций на некотором среднем уровне обычного повседневного состояния, способствуя тем самым формированию благоприятного функционального «фона» для основной деятельности.</a:t>
            </a:r>
          </a:p>
          <a:p>
            <a:pPr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540385" algn="l"/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 Принцип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целостности организма и его взаимосвязь с окружающей средой</a:t>
            </a: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0381" y="1095061"/>
            <a:ext cx="11416937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единую сложную систему. В организме клетки и межклеточное вещество образуют ткани, из тканей построены органы, органы объединены в системы. Все клетки, ткани, органы и системы органов тесно связаны друг с другом и взаимно друг на друга влияют.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мнению исследователей, в организме человека функционируют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эпителиальные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соединительные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мышечные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нервная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ткани.</a:t>
            </a:r>
          </a:p>
          <a:p>
            <a:pPr indent="450215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Эпителиальные ткани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представляют собой пласты клеток, под которыми есть базальная мембрана, межклеточное вещество почти отсутствует. </a:t>
            </a:r>
          </a:p>
          <a:p>
            <a:pPr indent="450215" algn="just"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Соединительные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состоят из клеток различных типов, располагающихся обычно далеко друг от друга, в них сильно развито межклеточное вещество (внеклеточный матрикс). Особенностью соединительной ткани является ее присутствие в организме в четырех видах – волокнистом (связки), гелеобразном (хрящи), твердом (кости) и жидком (кровь; лимфа; межклеточная, спинномозговая, синовиальная и прочие жидкости).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Мышечные ткани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различны по строению, но схожие по способности к выраженным сокращениям. Они обеспечивают перемещения в пространстве организма в целом, его частей и движение органов внутри организма (сердце, язык, кишечник и др.) и состоят из мышечных волокон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Различают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поперечнополосатую 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скелетная и  сердечная) и гладкую мышечные ткани.</a:t>
            </a:r>
          </a:p>
          <a:p>
            <a:pPr indent="450215"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Нервная ткань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совокупность клеточных элементов, составляющих основу нервной системы. Это система взаимосвязанных нервных клеток и нейроглии, обеспечивающих специфические функции восприятия раздражений, возбуждения, выработки импульса и его передачи. Она является основой строения органов нервной системы, обеспечивающих регуляцию всех тканей и органов, их интеграцию в организме и связь с окружающей средой.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организма: сердечно-сосудистая, дыхательная, костно-мышечная, нервная, пищеварительная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5473" y="1024388"/>
            <a:ext cx="1158675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Система органов представляет собой совокупность анатомических образований, имеющих общее происхождение (т. е. развивающихся в эмбриогенезе из единого зачатка), общий план строения и выполняющих единую функцию в организме. </a:t>
            </a:r>
          </a:p>
          <a:p>
            <a:pPr indent="457200"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(система кровообращения) состоит из сердца и кровеносных сосудов, образующих в целом замкнутую систему для непрерывной регуляции крови через все органы и ткани человека.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энергии, необходимой для продвижения крови по сосудам, является работа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сердца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орган сердечно-сосудистой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свойствам сердечной мышцы относятся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возбудимость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проводимость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сократимость.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организме человека кровь выполняет несколько функций: </a:t>
            </a:r>
          </a:p>
          <a:p>
            <a:pPr marL="285750" lvl="3" indent="-285750" algn="just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процессе обмена веществ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 переносит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тканям тела питательные вещества, а из тканей к органам выделения транспортирует продукты распада, образующиеся в результате жизнедеятельности клеток тканей; </a:t>
            </a:r>
          </a:p>
          <a:p>
            <a:pPr marL="285750" lvl="3" indent="-285750" algn="just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регуляторную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 осуществляет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гуморальную регуляцию организма с помощью гормонов и других химических веществ и создает гидростатическое давление крови на нервные окончания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барорецепторы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расположенные в стенках кровеносных сосудов; </a:t>
            </a:r>
          </a:p>
          <a:p>
            <a:pPr marL="285750" lvl="3" indent="-285750" algn="just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 защищает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 от вредных веществ и инородных тел, кроме этого при повреждении тканей тела останавливает кровотечение; </a:t>
            </a:r>
          </a:p>
          <a:p>
            <a:pPr marL="285750" lvl="3" indent="-285750" algn="just">
              <a:buFont typeface="Wingdings" panose="05000000000000000000" pitchFamily="2" charset="2"/>
              <a:buChar char="ü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теплообменную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кровь участвует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поддержании постоянной температуры тела.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7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824" y="1067862"/>
            <a:ext cx="1153450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мышечной деятельности в связи с увеличением потребности в кровоснабжении скелетных мышц производительность сердца увеличивается. Усиление кровоснабжения работающих мышц связано не только с увеличением объема циркулирующей крови, но и с ее перераспределением в организме. Большая часть крови при этом устремляется к работающим органам. Кровоснабжение неработающих органов уменьшается. Перераспределение крови обеспечивается сосудистыми реакциями: мелкие сосуды (артериолы, капилляры) расширяются в работающих органах и суживаются в неработающих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Дыхательная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респираторная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представляет собой комплекс органов, благодаря которым осуществляется доставка кислорода из окружающей среды в кровеносную систему и последующее выведение отработанных газов обратно в атмосферу. Она также задействована в теплообмене, синтезе гормональных веществ и метаболических процессах.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Дыхательную систему человеческого организма составляют: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воздухоносные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пути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носовая полость, трахея, бронхи, которые ветвятся на более мелкие бронхиолы, заканчивающиеся альвеолами (легочными пузырьками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легкие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– пассивная эластичная ткань, в которой насчитывается от 200 до 600 млн альвеол, в зависимости от роста тела;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грудная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клетка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герметично закрытая полость;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плевра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– пленка из специфической ткани, которая покрывает легкие снаружи и грудную клетку изнутри. Между этими двумя листами плевры образуется герметично закрытая плевральная полость;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дыхательные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мышцы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: межреберные, диафрагма и ряд других мышц, принимающих участие в дыхательных движениях.</a:t>
            </a: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599" y="1368682"/>
            <a:ext cx="114588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Дыхательная система – единственная внутренняя система, которой человек может управлять самостоятельно. В данном случае обычно рекомендуют: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дыхание осуществлять через нос, а в случаях интенсивной физической работы допускается дыхание одновременно через нос и узкую щель рта, образованную языком и нёбом. При таком дыхании воздух очищается от пыли, увлажняется и согревается, прежде чем поступить в полость легких, что способствует повышению эффективности дыхания и сохранению дыхательных путей здоровыми; </a:t>
            </a: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при выполнении физических упражнений необходимо регулярное дыхание: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выпрямлении тела делать вдох, при сгибании тела делать выдох;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циклических движениях ритм дыхания приспосабливать к ритму движения с акцентом на выдохе. Например, при беге делать на 4 шага вдох, на 5–6 шагов выдох или на 3 шага вдох и на 4–5 шагов выдох и т. д.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избегать частых задержек дыхания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натуживания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приводит к застою венозной крови в периферических сосудах.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630555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Наиболее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функцию дыхания развивают физические циклические упражнения с включением в работу большого количества мышечных групп в условиях чистого воздуха (плавание, гребля, лыжный спорт, бег и др.).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630555" algn="l"/>
              </a:tabLs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199" y="1096005"/>
            <a:ext cx="114430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Костно-мышечная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движение (перемещение в пространстве), что является важнейшей функцией организма. Для ее реализации в организме имеется опорно-двигательный аппарат, в состав которого входят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объединенные в единую костно-мышечную систему.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Скелет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греч.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σκελετος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высушенный) образован костями. Различают осевой скелет (кости торса), к которому относятся череп, позвоночный столб и грудная клетка, и добавочный скелет (кости верхних и нижних конечностей), приводящий в движение руки и ноги.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Скелет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остовом тела и выполняет ряд важных функций. Он защищает внутренние органы от механических повреждений, участвует в обмене веществ (минеральном); в костях находится красный костный мозг, обеспечивающий кроветворение. Самое главное назначение скелета – его участие в движениях тела. Кости, как самая плотная часть тела, выполняют роль рычагов в передаче мышечных усилий, развиваемых при сокращении прикрепляющихся к костям мышц.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костей влияют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факторы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нагрузки. При систематическом выполнении значительных по объему и интенсивности статических и динамических упражнений кости становятся более массивными, в местах прикрепления мышц формируются хорошо выраженные утолщения – костные выступы, бугры и гребни. Происходит внутренняя перестройка компактного костного вещества, увеличиваются количество и размеры костных клеток, кости становятся значительно прочнее. Правильно организованная физическая нагрузка при выполнении силовых и скоростно-силовых упражнений способствует замедлению процесса старения костей.</a:t>
            </a:r>
          </a:p>
          <a:p>
            <a:pPr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3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Системы организма: сердечно-сосудистая, дыхательная, костно-мышечная, нервная, пищеварительная и др.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067" y="1172179"/>
            <a:ext cx="1154756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кости скелета соединены посредством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суставов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сухожилий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Суставы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подвижные, прерывные соединения костей скелета, характеризующиеся наличием суставных поверхностей, покрытых суставным хрящом. Соединительная тканная оболочка сустава, охватывающая концы костей и прикрепленная по краю суставных поверхностей, образует герметически замкнутую суставную полость (суставную капсулу). Полость суставов имеет небольшой объем, зависящий от формы и размеров сустава. Суставная жидкость уменьшает трение между поверхностями при движении, эту же функцию выполняет и гладкий хрящ, покрывающий суставные поверхности.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Суставная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капсула прочно соединяется со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Натянутые вокруг сустава, связки крепятся на особых костных буграх на концах костей и помогают стабилизировать сустав, предотвращают неестественные движения, позволяя в то же время совершать движения в нормальных условиях.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Сухожилия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плотные образования соединительной ткани, посредством которых мышцы прикрепляются к костям и приводят их в движение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Главная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суставов – участие в осуществлении движений, гашение их инерции или предотвращение колебаний.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человеческого тела осуществляются посредством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системы, составляющей активную часть опорно-двигательного аппарата.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орган тела, состоящий из поперечнополосатой или гладкой мышечной ткани, способной к сокращению под воздействием нервных импульсов. Наиболее крупные из мышц расположены на костях скелета (скелетные мышцы).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28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1168</TotalTime>
  <Words>1241</Words>
  <Application>Microsoft Office PowerPoint</Application>
  <PresentationFormat>Широкоэкранный</PresentationFormat>
  <Paragraphs>111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     ФИЗИЧЕСКАЯ КУЛЬТУРА: МАТЕРИАЛЫ К ЛЕКЦИЯМ     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 Под редакцией М.М. Круталевича       Минск 2023</dc:title>
  <dc:creator>User</dc:creator>
  <cp:lastModifiedBy>Михаил Круталевич</cp:lastModifiedBy>
  <cp:revision>87</cp:revision>
  <dcterms:created xsi:type="dcterms:W3CDTF">2023-10-12T12:24:14Z</dcterms:created>
  <dcterms:modified xsi:type="dcterms:W3CDTF">2024-04-04T11:15:30Z</dcterms:modified>
</cp:coreProperties>
</file>